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5.xml" ContentType="application/vnd.openxmlformats-officedocument.them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6.xml" ContentType="application/vnd.openxmlformats-officedocument.theme+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7.xml" ContentType="application/vnd.openxmlformats-officedocument.theme+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8.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4"/>
    <p:sldMasterId id="2147483887" r:id="rId5"/>
    <p:sldMasterId id="2147483899" r:id="rId6"/>
    <p:sldMasterId id="2147483953" r:id="rId7"/>
    <p:sldMasterId id="2147483961" r:id="rId8"/>
    <p:sldMasterId id="2147483997" r:id="rId9"/>
    <p:sldMasterId id="2147484006" r:id="rId10"/>
    <p:sldMasterId id="2147484016" r:id="rId11"/>
    <p:sldMasterId id="2147484028" r:id="rId12"/>
  </p:sldMasterIdLst>
  <p:notesMasterIdLst>
    <p:notesMasterId r:id="rId22"/>
  </p:notesMasterIdLst>
  <p:sldIdLst>
    <p:sldId id="2076136675" r:id="rId13"/>
    <p:sldId id="2076136580" r:id="rId14"/>
    <p:sldId id="2076136638" r:id="rId15"/>
    <p:sldId id="2076136680" r:id="rId16"/>
    <p:sldId id="265" r:id="rId17"/>
    <p:sldId id="2076136677" r:id="rId18"/>
    <p:sldId id="2076136679" r:id="rId19"/>
    <p:sldId id="271" r:id="rId20"/>
    <p:sldId id="268" r:id="rId21"/>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mpson, Vickie" initials="SV" lastIdx="6" clrIdx="0">
    <p:extLst>
      <p:ext uri="{19B8F6BF-5375-455C-9EA6-DF929625EA0E}">
        <p15:presenceInfo xmlns:p15="http://schemas.microsoft.com/office/powerpoint/2012/main" userId="S::Vickie.Simpson@Illinois.gov::10293683-52c7-4f6c-a3a1-4ff09c90fac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BDCB"/>
    <a:srgbClr val="1A3260"/>
    <a:srgbClr val="EE694B"/>
    <a:srgbClr val="EC8408"/>
    <a:srgbClr val="061D4A"/>
    <a:srgbClr val="1A2034"/>
    <a:srgbClr val="F1F1F1"/>
    <a:srgbClr val="4590B8"/>
    <a:srgbClr val="000000"/>
    <a:srgbClr val="1D2A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613" autoAdjust="0"/>
  </p:normalViewPr>
  <p:slideViewPr>
    <p:cSldViewPr snapToGrid="0">
      <p:cViewPr varScale="1">
        <p:scale>
          <a:sx n="97" d="100"/>
          <a:sy n="97" d="100"/>
        </p:scale>
        <p:origin x="1074"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9.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4.xml"/><Relationship Id="rId20" Type="http://schemas.openxmlformats.org/officeDocument/2006/relationships/slide" Target="slides/slide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3.xml"/><Relationship Id="rId23" Type="http://schemas.openxmlformats.org/officeDocument/2006/relationships/commentAuthors" Target="commentAuthors.xml"/><Relationship Id="rId10" Type="http://schemas.openxmlformats.org/officeDocument/2006/relationships/slideMaster" Target="slideMasters/slideMaster7.xml"/><Relationship Id="rId19" Type="http://schemas.openxmlformats.org/officeDocument/2006/relationships/slide" Target="slides/slide7.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43343" cy="467072"/>
          </a:xfrm>
          <a:prstGeom prst="rect">
            <a:avLst/>
          </a:prstGeom>
        </p:spPr>
        <p:txBody>
          <a:bodyPr vert="horz" lIns="93320" tIns="46660" rIns="93320" bIns="46660" rtlCol="0"/>
          <a:lstStyle>
            <a:lvl1pPr algn="l">
              <a:defRPr sz="1200"/>
            </a:lvl1pPr>
          </a:lstStyle>
          <a:p>
            <a:endParaRPr lang="en-US" dirty="0"/>
          </a:p>
        </p:txBody>
      </p:sp>
      <p:sp>
        <p:nvSpPr>
          <p:cNvPr id="3" name="Date Placeholder 2"/>
          <p:cNvSpPr>
            <a:spLocks noGrp="1"/>
          </p:cNvSpPr>
          <p:nvPr>
            <p:ph type="dt" idx="1"/>
          </p:nvPr>
        </p:nvSpPr>
        <p:spPr>
          <a:xfrm>
            <a:off x="3978133" y="0"/>
            <a:ext cx="3043343" cy="467072"/>
          </a:xfrm>
          <a:prstGeom prst="rect">
            <a:avLst/>
          </a:prstGeom>
        </p:spPr>
        <p:txBody>
          <a:bodyPr vert="horz" lIns="93320" tIns="46660" rIns="93320" bIns="46660" rtlCol="0"/>
          <a:lstStyle>
            <a:lvl1pPr algn="r">
              <a:defRPr sz="1200"/>
            </a:lvl1pPr>
          </a:lstStyle>
          <a:p>
            <a:fld id="{5AAA13B9-C182-4951-9390-090235082ADC}" type="datetimeFigureOut">
              <a:rPr lang="en-US" smtClean="0"/>
              <a:t>8/17/2026</a:t>
            </a:fld>
            <a:endParaRPr lang="en-US" dirty="0"/>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0" tIns="46660" rIns="93320" bIns="46660" rtlCol="0" anchor="ctr"/>
          <a:lstStyle/>
          <a:p>
            <a:endParaRPr lang="en-US" dirty="0"/>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0" tIns="46660" rIns="93320" bIns="4666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842031"/>
            <a:ext cx="3043343" cy="467071"/>
          </a:xfrm>
          <a:prstGeom prst="rect">
            <a:avLst/>
          </a:prstGeom>
        </p:spPr>
        <p:txBody>
          <a:bodyPr vert="horz" lIns="93320" tIns="46660" rIns="93320" bIns="4666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3" y="8842031"/>
            <a:ext cx="3043343" cy="467071"/>
          </a:xfrm>
          <a:prstGeom prst="rect">
            <a:avLst/>
          </a:prstGeom>
        </p:spPr>
        <p:txBody>
          <a:bodyPr vert="horz" lIns="93320" tIns="46660" rIns="93320" bIns="46660" rtlCol="0" anchor="b"/>
          <a:lstStyle>
            <a:lvl1pPr algn="r">
              <a:defRPr sz="1200"/>
            </a:lvl1pPr>
          </a:lstStyle>
          <a:p>
            <a:fld id="{1556C232-568C-4CDE-B282-20A267B0D16B}" type="slidenum">
              <a:rPr lang="en-US" smtClean="0"/>
              <a:t>‹#›</a:t>
            </a:fld>
            <a:endParaRPr lang="en-US" dirty="0"/>
          </a:p>
        </p:txBody>
      </p:sp>
    </p:spTree>
    <p:extLst>
      <p:ext uri="{BB962C8B-B14F-4D97-AF65-F5344CB8AC3E}">
        <p14:creationId xmlns:p14="http://schemas.microsoft.com/office/powerpoint/2010/main" val="2729632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556C232-568C-4CDE-B282-20A267B0D16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9059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2.xml"/><Relationship Id="rId1" Type="http://schemas.openxmlformats.org/officeDocument/2006/relationships/tags" Target="../tags/tag1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4.xml"/><Relationship Id="rId1" Type="http://schemas.openxmlformats.org/officeDocument/2006/relationships/tags" Target="../tags/tag34.xml"/><Relationship Id="rId6" Type="http://schemas.openxmlformats.org/officeDocument/2006/relationships/image" Target="../media/image5.png"/><Relationship Id="rId5" Type="http://schemas.openxmlformats.org/officeDocument/2006/relationships/image" Target="../media/image3.jpeg"/><Relationship Id="rId4" Type="http://schemas.openxmlformats.org/officeDocument/2006/relationships/image" Target="../media/image2.emf"/></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5.xml"/><Relationship Id="rId1" Type="http://schemas.openxmlformats.org/officeDocument/2006/relationships/tags" Target="../tags/tag5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emf"/></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oleObject" Target="../embeddings/oleObject6.bin"/><Relationship Id="rId7" Type="http://schemas.openxmlformats.org/officeDocument/2006/relationships/image" Target="../media/image11.jpeg"/><Relationship Id="rId2" Type="http://schemas.openxmlformats.org/officeDocument/2006/relationships/slideMaster" Target="../slideMasters/slideMaster6.xml"/><Relationship Id="rId1" Type="http://schemas.openxmlformats.org/officeDocument/2006/relationships/tags" Target="../tags/tag55.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7.xml"/><Relationship Id="rId1" Type="http://schemas.openxmlformats.org/officeDocument/2006/relationships/tags" Target="../tags/tag7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emf"/></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C50A1DF5-2248-473B-84ED-6073FFD36271}" type="datetimeFigureOut">
              <a:rPr lang="en-US" smtClean="0"/>
              <a:t>8/17/2026</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39032433-7313-4BB7-B407-A221B02F4961}" type="slidenum">
              <a:rPr lang="en-US" smtClean="0"/>
              <a:t>‹#›</a:t>
            </a:fld>
            <a:endParaRPr lang="en-US" dirty="0"/>
          </a:p>
        </p:txBody>
      </p:sp>
    </p:spTree>
    <p:extLst>
      <p:ext uri="{BB962C8B-B14F-4D97-AF65-F5344CB8AC3E}">
        <p14:creationId xmlns:p14="http://schemas.microsoft.com/office/powerpoint/2010/main" val="952534326"/>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Content Placeholder 2"/>
          <p:cNvSpPr>
            <a:spLocks noGrp="1"/>
          </p:cNvSpPr>
          <p:nvPr>
            <p:ph idx="1"/>
          </p:nvPr>
        </p:nvSpPr>
        <p:spPr>
          <a:xfrm>
            <a:off x="581192" y="2180496"/>
            <a:ext cx="11029615"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50A1DF5-2248-473B-84ED-6073FFD36271}" type="datetimeFigureOut">
              <a:rPr lang="en-US" smtClean="0"/>
              <a:t>8/17/2026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39032433-7313-4BB7-B407-A221B02F4961}" type="slidenum">
              <a:rPr lang="en-US" smtClean="0"/>
              <a:t>‹#›</a:t>
            </a:fld>
            <a:endParaRPr lang="en-US" dirty="0"/>
          </a:p>
        </p:txBody>
      </p:sp>
    </p:spTree>
    <p:extLst>
      <p:ext uri="{BB962C8B-B14F-4D97-AF65-F5344CB8AC3E}">
        <p14:creationId xmlns:p14="http://schemas.microsoft.com/office/powerpoint/2010/main" val="2029749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C50A1DF5-2248-473B-84ED-6073FFD36271}" type="datetimeFigureOut">
              <a:rPr lang="en-US" smtClean="0"/>
              <a:t>8/17/2026</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39032433-7313-4BB7-B407-A221B02F4961}" type="slidenum">
              <a:rPr lang="en-US" smtClean="0"/>
              <a:t>‹#›</a:t>
            </a:fld>
            <a:endParaRPr lang="en-US" dirty="0"/>
          </a:p>
        </p:txBody>
      </p:sp>
    </p:spTree>
    <p:extLst>
      <p:ext uri="{BB962C8B-B14F-4D97-AF65-F5344CB8AC3E}">
        <p14:creationId xmlns:p14="http://schemas.microsoft.com/office/powerpoint/2010/main" val="2882220500"/>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50A1DF5-2248-473B-84ED-6073FFD36271}" type="datetimeFigureOut">
              <a:rPr lang="en-US" smtClean="0"/>
              <a:t>8/17/2026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032433-7313-4BB7-B407-A221B02F4961}" type="slidenum">
              <a:rPr lang="en-US" smtClean="0"/>
              <a:t>‹#›</a:t>
            </a:fld>
            <a:endParaRPr lang="en-US" dirty="0"/>
          </a:p>
        </p:txBody>
      </p:sp>
    </p:spTree>
    <p:extLst>
      <p:ext uri="{BB962C8B-B14F-4D97-AF65-F5344CB8AC3E}">
        <p14:creationId xmlns:p14="http://schemas.microsoft.com/office/powerpoint/2010/main" val="2876153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50A1DF5-2248-473B-84ED-6073FFD36271}" type="datetimeFigureOut">
              <a:rPr lang="en-US" smtClean="0"/>
              <a:t>8/17/2026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032433-7313-4BB7-B407-A221B02F4961}" type="slidenum">
              <a:rPr lang="en-US" smtClean="0"/>
              <a:t>‹#›</a:t>
            </a:fld>
            <a:endParaRPr lang="en-US" dirty="0"/>
          </a:p>
        </p:txBody>
      </p:sp>
    </p:spTree>
    <p:extLst>
      <p:ext uri="{BB962C8B-B14F-4D97-AF65-F5344CB8AC3E}">
        <p14:creationId xmlns:p14="http://schemas.microsoft.com/office/powerpoint/2010/main" val="2067742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50A1DF5-2248-473B-84ED-6073FFD36271}" type="datetimeFigureOut">
              <a:rPr lang="en-US" smtClean="0"/>
              <a:t>8/17/2026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032433-7313-4BB7-B407-A221B02F4961}" type="slidenum">
              <a:rPr lang="en-US" smtClean="0"/>
              <a:t>‹#›</a:t>
            </a:fld>
            <a:endParaRPr lang="en-US" dirty="0"/>
          </a:p>
        </p:txBody>
      </p:sp>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8" name="Title 1"/>
          <p:cNvSpPr>
            <a:spLocks noGrp="1"/>
          </p:cNvSpPr>
          <p:nvPr>
            <p:ph type="title"/>
          </p:nvPr>
        </p:nvSpPr>
        <p:spPr>
          <a:xfrm>
            <a:off x="575894" y="729658"/>
            <a:ext cx="11029616" cy="988332"/>
          </a:xfrm>
        </p:spPr>
        <p:txBody>
          <a:bodyPr/>
          <a:lstStyle/>
          <a:p>
            <a:r>
              <a:rPr lang="en-US"/>
              <a:t>Click to edit Master title style</a:t>
            </a:r>
          </a:p>
        </p:txBody>
      </p:sp>
    </p:spTree>
    <p:extLst>
      <p:ext uri="{BB962C8B-B14F-4D97-AF65-F5344CB8AC3E}">
        <p14:creationId xmlns:p14="http://schemas.microsoft.com/office/powerpoint/2010/main" val="3231513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0A1DF5-2248-473B-84ED-6073FFD36271}" type="datetimeFigureOut">
              <a:rPr lang="en-US" smtClean="0"/>
              <a:t>8/17/2026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032433-7313-4BB7-B407-A221B02F4961}" type="slidenum">
              <a:rPr lang="en-US" smtClean="0"/>
              <a:t>‹#›</a:t>
            </a:fld>
            <a:endParaRPr lang="en-US" dirty="0"/>
          </a:p>
        </p:txBody>
      </p:sp>
    </p:spTree>
    <p:extLst>
      <p:ext uri="{BB962C8B-B14F-4D97-AF65-F5344CB8AC3E}">
        <p14:creationId xmlns:p14="http://schemas.microsoft.com/office/powerpoint/2010/main" val="3037027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C50A1DF5-2248-473B-84ED-6073FFD36271}" type="datetimeFigureOut">
              <a:rPr lang="en-US" smtClean="0"/>
              <a:t>8/17/2026</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39032433-7313-4BB7-B407-A221B02F4961}" type="slidenum">
              <a:rPr lang="en-US" smtClean="0"/>
              <a:t>‹#›</a:t>
            </a:fld>
            <a:endParaRPr lang="en-US" dirty="0"/>
          </a:p>
        </p:txBody>
      </p:sp>
    </p:spTree>
    <p:extLst>
      <p:ext uri="{BB962C8B-B14F-4D97-AF65-F5344CB8AC3E}">
        <p14:creationId xmlns:p14="http://schemas.microsoft.com/office/powerpoint/2010/main" val="3018853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50A1DF5-2248-473B-84ED-6073FFD36271}" type="datetimeFigureOut">
              <a:rPr lang="en-US" smtClean="0"/>
              <a:t>8/17/2026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032433-7313-4BB7-B407-A221B02F4961}" type="slidenum">
              <a:rPr lang="en-US" smtClean="0"/>
              <a:t>‹#›</a:t>
            </a:fld>
            <a:endParaRPr lang="en-US" dirty="0"/>
          </a:p>
        </p:txBody>
      </p:sp>
    </p:spTree>
    <p:extLst>
      <p:ext uri="{BB962C8B-B14F-4D97-AF65-F5344CB8AC3E}">
        <p14:creationId xmlns:p14="http://schemas.microsoft.com/office/powerpoint/2010/main" val="4063917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9"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50A1DF5-2248-473B-84ED-6073FFD36271}" type="datetimeFigureOut">
              <a:rPr lang="en-US" smtClean="0"/>
              <a:t>8/17/2026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032433-7313-4BB7-B407-A221B02F4961}" type="slidenum">
              <a:rPr lang="en-US" smtClean="0"/>
              <a:t>‹#›</a:t>
            </a:fld>
            <a:endParaRPr lang="en-US" dirty="0"/>
          </a:p>
        </p:txBody>
      </p:sp>
    </p:spTree>
    <p:extLst>
      <p:ext uri="{BB962C8B-B14F-4D97-AF65-F5344CB8AC3E}">
        <p14:creationId xmlns:p14="http://schemas.microsoft.com/office/powerpoint/2010/main" val="977738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C50A1DF5-2248-473B-84ED-6073FFD36271}" type="datetimeFigureOut">
              <a:rPr lang="en-US" smtClean="0"/>
              <a:t>8/17/2026</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39032433-7313-4BB7-B407-A221B02F4961}" type="slidenum">
              <a:rPr lang="en-US" smtClean="0"/>
              <a:t>‹#›</a:t>
            </a:fld>
            <a:endParaRPr lang="en-US" dirty="0"/>
          </a:p>
        </p:txBody>
      </p:sp>
    </p:spTree>
    <p:extLst>
      <p:ext uri="{BB962C8B-B14F-4D97-AF65-F5344CB8AC3E}">
        <p14:creationId xmlns:p14="http://schemas.microsoft.com/office/powerpoint/2010/main" val="3738846246"/>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1 Column">
    <p:spTree>
      <p:nvGrpSpPr>
        <p:cNvPr id="1" name=""/>
        <p:cNvGrpSpPr/>
        <p:nvPr/>
      </p:nvGrpSpPr>
      <p:grpSpPr>
        <a:xfrm>
          <a:off x="0" y="0"/>
          <a:ext cx="0" cy="0"/>
          <a:chOff x="0" y="0"/>
          <a:chExt cx="0" cy="0"/>
        </a:xfrm>
      </p:grpSpPr>
      <p:sp>
        <p:nvSpPr>
          <p:cNvPr id="6" name="Line 37"/>
          <p:cNvSpPr>
            <a:spLocks noChangeShapeType="1"/>
          </p:cNvSpPr>
          <p:nvPr userDrawn="1"/>
        </p:nvSpPr>
        <p:spPr bwMode="gray">
          <a:xfrm>
            <a:off x="522817" y="806450"/>
            <a:ext cx="11140016" cy="0"/>
          </a:xfrm>
          <a:prstGeom prst="line">
            <a:avLst/>
          </a:prstGeom>
          <a:noFill/>
          <a:ln w="19050">
            <a:solidFill>
              <a:schemeClr val="accent1"/>
            </a:solidFill>
            <a:round/>
            <a:headEnd/>
            <a:tailEnd/>
          </a:ln>
          <a:effectLst/>
        </p:spPr>
        <p:txBody>
          <a:bodyPr wrap="none" lIns="91430" tIns="45716" rIns="91430" bIns="45716" anchor="ctr"/>
          <a:lstStyle/>
          <a:p>
            <a:pPr algn="ctr" defTabSz="839922" eaLnBrk="0" hangingPunct="0">
              <a:lnSpc>
                <a:spcPct val="106000"/>
              </a:lnSpc>
              <a:defRPr/>
            </a:pPr>
            <a:endParaRPr lang="en-US" sz="1100" b="1" dirty="0">
              <a:solidFill>
                <a:srgbClr val="000000"/>
              </a:solidFill>
              <a:latin typeface="Arial"/>
            </a:endParaRPr>
          </a:p>
        </p:txBody>
      </p:sp>
      <p:sp>
        <p:nvSpPr>
          <p:cNvPr id="10" name="Content Placeholder 20"/>
          <p:cNvSpPr>
            <a:spLocks noGrp="1"/>
          </p:cNvSpPr>
          <p:nvPr>
            <p:ph sz="quarter" idx="12"/>
          </p:nvPr>
        </p:nvSpPr>
        <p:spPr bwMode="gray">
          <a:xfrm>
            <a:off x="548639" y="1399033"/>
            <a:ext cx="11106912" cy="4887468"/>
          </a:xfrm>
          <a:prstGeom prst="rect">
            <a:avLst/>
          </a:prstGeom>
        </p:spPr>
        <p:txBody>
          <a:bodyPr rtlCol="0">
            <a:noAutofit/>
          </a:bodyPr>
          <a:lstStyle>
            <a:lvl1pPr marL="0" marR="0" indent="0" algn="l" defTabSz="914303" rtl="0" eaLnBrk="1" fontAlgn="base" latinLnBrk="0" hangingPunct="1">
              <a:lnSpc>
                <a:spcPct val="100000"/>
              </a:lnSpc>
              <a:spcBef>
                <a:spcPts val="2200"/>
              </a:spcBef>
              <a:spcAft>
                <a:spcPct val="0"/>
              </a:spcAft>
              <a:buClrTx/>
              <a:buSzTx/>
              <a:buFont typeface="Arial" pitchFamily="34" charset="0"/>
              <a:buNone/>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1pPr>
            <a:lvl2pPr marL="174607" marR="0" indent="-173019" algn="l" defTabSz="914303" rtl="0" eaLnBrk="1" fontAlgn="base" latinLnBrk="0" hangingPunct="1">
              <a:lnSpc>
                <a:spcPct val="100000"/>
              </a:lnSpc>
              <a:spcAft>
                <a:spcPct val="0"/>
              </a:spcAft>
              <a:buFont typeface="Arial" pitchFamily="34" charset="0"/>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2pPr>
            <a:lvl3pPr marR="0" algn="l" defTabSz="914303"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Arial" pitchFamily="34" charset="0"/>
                <a:ea typeface="+mn-ea"/>
                <a:cs typeface="Arial" pitchFamily="34" charset="0"/>
              </a:defRPr>
            </a:lvl3pPr>
            <a:lvl4pPr marR="0" algn="l" defTabSz="914303"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mn-lt"/>
                <a:ea typeface="+mn-ea"/>
                <a:cs typeface="Arial" pitchFamily="34" charset="0"/>
              </a:defRPr>
            </a:lvl4pPr>
            <a:lvl5pPr marR="0" algn="l" defTabSz="914303"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mn-lt"/>
                <a:ea typeface="+mn-ea"/>
                <a:cs typeface="Arial" pitchFamily="34" charset="0"/>
              </a:defRPr>
            </a:lvl5pPr>
            <a:lvl6pPr marR="0" algn="l" defTabSz="914303" rtl="0" eaLnBrk="1" fontAlgn="base" latinLnBrk="0" hangingPunct="1">
              <a:lnSpc>
                <a:spcPct val="100000"/>
              </a:lnSpc>
              <a:spcAft>
                <a:spcPct val="0"/>
              </a:spcAft>
              <a:buFont typeface="Arial" pitchFamily="34" charset="0"/>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8"/>
          <p:cNvSpPr>
            <a:spLocks noGrp="1"/>
          </p:cNvSpPr>
          <p:nvPr>
            <p:ph type="body" sz="quarter" idx="13"/>
          </p:nvPr>
        </p:nvSpPr>
        <p:spPr bwMode="gray">
          <a:xfrm>
            <a:off x="552449" y="779465"/>
            <a:ext cx="11106912" cy="307777"/>
          </a:xfrm>
          <a:prstGeom prst="rect">
            <a:avLst/>
          </a:prstGeom>
          <a:noFill/>
          <a:ln w="9525" algn="ctr">
            <a:noFill/>
            <a:miter lim="800000"/>
            <a:headEnd/>
            <a:tailEnd/>
          </a:ln>
          <a:effectLst/>
        </p:spPr>
        <p:txBody>
          <a:bodyPr/>
          <a:lstStyle>
            <a:lvl1pPr>
              <a:defRPr kumimoji="0" lang="en-US" sz="2000" b="0" i="0" u="none" strike="noStrike" kern="1200" cap="none" spc="0" normalizeH="0" baseline="0" noProof="0" dirty="0" smtClean="0">
                <a:ln>
                  <a:noFill/>
                </a:ln>
                <a:solidFill>
                  <a:schemeClr val="tx2"/>
                </a:solidFill>
                <a:effectLst/>
                <a:uLnTx/>
                <a:uFillTx/>
                <a:latin typeface="+mj-lt"/>
                <a:ea typeface="+mn-ea"/>
                <a:cs typeface="Arial" pitchFamily="34" charset="0"/>
              </a:defRPr>
            </a:lvl1pPr>
          </a:lstStyle>
          <a:p>
            <a:pPr lvl="0"/>
            <a:r>
              <a:rPr lang="en-US"/>
              <a:t>Click to edit Master text styles</a:t>
            </a:r>
          </a:p>
        </p:txBody>
      </p:sp>
      <p:sp>
        <p:nvSpPr>
          <p:cNvPr id="5" name="Title Placeholder 10"/>
          <p:cNvSpPr>
            <a:spLocks noGrp="1"/>
          </p:cNvSpPr>
          <p:nvPr>
            <p:ph type="title"/>
          </p:nvPr>
        </p:nvSpPr>
        <p:spPr bwMode="gray">
          <a:xfrm>
            <a:off x="552449" y="446042"/>
            <a:ext cx="11106912" cy="338554"/>
          </a:xfrm>
          <a:prstGeom prst="rect">
            <a:avLst/>
          </a:prstGeom>
        </p:spPr>
        <p:txBody>
          <a:bodyPr/>
          <a:lstStyle/>
          <a:p>
            <a:pPr lvl="0"/>
            <a:r>
              <a:rPr lang="en-US"/>
              <a:t>Click to edit Master title style</a:t>
            </a:r>
          </a:p>
        </p:txBody>
      </p:sp>
    </p:spTree>
    <p:extLst>
      <p:ext uri="{BB962C8B-B14F-4D97-AF65-F5344CB8AC3E}">
        <p14:creationId xmlns:p14="http://schemas.microsoft.com/office/powerpoint/2010/main" val="9435860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bg bwMode="auto">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p:cNvGraphicFramePr>
          <p:nvPr userDrawn="1">
            <p:custDataLst>
              <p:tags r:id="rId1"/>
            </p:custDataLst>
          </p:nvPr>
        </p:nvGraphicFramePr>
        <p:xfrm>
          <a:off x="2219" y="1655"/>
          <a:ext cx="2158" cy="1619"/>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2219" y="1655"/>
                        <a:ext cx="2158" cy="1619"/>
                      </a:xfrm>
                      <a:prstGeom prst="rect">
                        <a:avLst/>
                      </a:prstGeom>
                    </p:spPr>
                  </p:pic>
                </p:oleObj>
              </mc:Fallback>
            </mc:AlternateContent>
          </a:graphicData>
        </a:graphic>
      </p:graphicFrame>
      <p:sp>
        <p:nvSpPr>
          <p:cNvPr id="13314" name="Rectangle 1026"/>
          <p:cNvSpPr>
            <a:spLocks noGrp="1" noChangeArrowheads="1"/>
          </p:cNvSpPr>
          <p:nvPr userDrawn="1">
            <p:ph type="ctrTitle"/>
          </p:nvPr>
        </p:nvSpPr>
        <p:spPr bwMode="auto">
          <a:xfrm>
            <a:off x="3587410" y="2092076"/>
            <a:ext cx="7800115" cy="553998"/>
          </a:xfrm>
          <a:prstGeom prst="rect">
            <a:avLst/>
          </a:prstGeom>
        </p:spPr>
        <p:txBody>
          <a:bodyPr anchor="b"/>
          <a:lstStyle>
            <a:lvl1pPr algn="l">
              <a:defRPr sz="3600" b="0" baseline="0">
                <a:solidFill>
                  <a:schemeClr val="tx1"/>
                </a:solidFill>
                <a:latin typeface="Calibri" panose="020F0502020204030204" pitchFamily="34" charset="0"/>
                <a:ea typeface="Arial Unicode MS" pitchFamily="34" charset="-128"/>
                <a:cs typeface="Arial Unicode MS" pitchFamily="34" charset="-128"/>
              </a:defRPr>
            </a:lvl1pPr>
          </a:lstStyle>
          <a:p>
            <a:pPr lvl="0"/>
            <a:r>
              <a:rPr lang="en-US" noProof="0"/>
              <a:t>Click to edit Master title style</a:t>
            </a:r>
          </a:p>
        </p:txBody>
      </p:sp>
      <p:sp>
        <p:nvSpPr>
          <p:cNvPr id="13315" name="Rectangle 1027"/>
          <p:cNvSpPr>
            <a:spLocks noGrp="1" noChangeArrowheads="1"/>
          </p:cNvSpPr>
          <p:nvPr userDrawn="1">
            <p:ph type="subTitle" idx="1"/>
          </p:nvPr>
        </p:nvSpPr>
        <p:spPr bwMode="auto">
          <a:xfrm>
            <a:off x="3587410" y="3042322"/>
            <a:ext cx="7800115" cy="430887"/>
          </a:xfrm>
        </p:spPr>
        <p:txBody>
          <a:bodyPr>
            <a:spAutoFit/>
          </a:bodyPr>
          <a:lstStyle>
            <a:lvl1pPr algn="l">
              <a:defRPr sz="2800" baseline="0">
                <a:solidFill>
                  <a:schemeClr val="tx1"/>
                </a:solidFill>
                <a:latin typeface="Calibri" panose="020F0502020204030204" pitchFamily="34" charset="0"/>
                <a:ea typeface="Arial Unicode MS" pitchFamily="34" charset="-128"/>
                <a:cs typeface="Arial Unicode MS" pitchFamily="34" charset="-128"/>
              </a:defRPr>
            </a:lvl1pPr>
          </a:lstStyle>
          <a:p>
            <a:pPr lvl="0"/>
            <a:r>
              <a:rPr lang="en-US" noProof="0"/>
              <a:t>Click to edit Master subtitle style</a:t>
            </a:r>
          </a:p>
        </p:txBody>
      </p:sp>
      <p:grpSp>
        <p:nvGrpSpPr>
          <p:cNvPr id="16" name="McK Title Elements" hidden="1"/>
          <p:cNvGrpSpPr/>
          <p:nvPr userDrawn="1"/>
        </p:nvGrpSpPr>
        <p:grpSpPr>
          <a:xfrm>
            <a:off x="3587409" y="5773621"/>
            <a:ext cx="5431864" cy="484339"/>
            <a:chOff x="2636838" y="5658713"/>
            <a:chExt cx="3992562" cy="474700"/>
          </a:xfrm>
        </p:grpSpPr>
        <p:sp>
          <p:nvSpPr>
            <p:cNvPr id="19" name="McK Document type"/>
            <p:cNvSpPr txBox="1">
              <a:spLocks noChangeArrowheads="1"/>
            </p:cNvSpPr>
            <p:nvPr userDrawn="1"/>
          </p:nvSpPr>
          <p:spPr bwMode="auto">
            <a:xfrm>
              <a:off x="2636838" y="5658713"/>
              <a:ext cx="3992562" cy="211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1614" eaLnBrk="1" fontAlgn="base" hangingPunct="1">
                <a:spcBef>
                  <a:spcPct val="0"/>
                </a:spcBef>
                <a:spcAft>
                  <a:spcPct val="0"/>
                </a:spcAft>
                <a:defRPr/>
              </a:pPr>
              <a:r>
                <a:rPr lang="en-US" sz="1400" dirty="0">
                  <a:solidFill>
                    <a:srgbClr val="000000"/>
                  </a:solidFill>
                  <a:latin typeface="Arial"/>
                </a:rPr>
                <a:t>Document type</a:t>
              </a:r>
            </a:p>
          </p:txBody>
        </p:sp>
        <p:sp>
          <p:nvSpPr>
            <p:cNvPr id="21" name="McK Date"/>
            <p:cNvSpPr txBox="1">
              <a:spLocks noChangeArrowheads="1"/>
            </p:cNvSpPr>
            <p:nvPr userDrawn="1"/>
          </p:nvSpPr>
          <p:spPr bwMode="auto">
            <a:xfrm>
              <a:off x="2636838" y="5922257"/>
              <a:ext cx="3992562" cy="211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1614" eaLnBrk="1" fontAlgn="base" hangingPunct="1">
                <a:spcBef>
                  <a:spcPct val="0"/>
                </a:spcBef>
                <a:spcAft>
                  <a:spcPct val="0"/>
                </a:spcAft>
                <a:defRPr/>
              </a:pPr>
              <a:r>
                <a:rPr lang="en-US" sz="1400" dirty="0">
                  <a:solidFill>
                    <a:srgbClr val="000000"/>
                  </a:solidFill>
                  <a:latin typeface="Arial"/>
                </a:rPr>
                <a:t>Date</a:t>
              </a:r>
            </a:p>
          </p:txBody>
        </p:sp>
      </p:grpSp>
      <p:pic>
        <p:nvPicPr>
          <p:cNvPr id="22886" name="Picture 358"/>
          <p:cNvPicPr>
            <a:picLocks noChangeAspect="1" noChangeArrowheads="1"/>
          </p:cNvPicPr>
          <p:nvPr userDrawn="1"/>
        </p:nvPicPr>
        <p:blipFill>
          <a:blip r:embed="rId5">
            <a:extLst>
              <a:ext uri="{28A0092B-C50C-407E-A947-70E740481C1C}">
                <a14:useLocalDpi xmlns:a14="http://schemas.microsoft.com/office/drawing/2010/main"/>
              </a:ext>
            </a:extLst>
          </a:blip>
          <a:srcRect/>
          <a:stretch>
            <a:fillRect/>
          </a:stretch>
        </p:blipFill>
        <p:spPr bwMode="auto">
          <a:xfrm>
            <a:off x="1" y="-4860"/>
            <a:ext cx="2984827" cy="6864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descr="Do IT 5.png"/>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534400" y="5030774"/>
            <a:ext cx="2769616" cy="1121669"/>
          </a:xfrm>
          <a:prstGeom prst="rect">
            <a:avLst/>
          </a:prstGeom>
        </p:spPr>
      </p:pic>
      <p:sp>
        <p:nvSpPr>
          <p:cNvPr id="12" name="Rectangle 11"/>
          <p:cNvSpPr/>
          <p:nvPr userDrawn="1"/>
        </p:nvSpPr>
        <p:spPr>
          <a:xfrm>
            <a:off x="3345465" y="6535395"/>
            <a:ext cx="8274769" cy="245989"/>
          </a:xfrm>
          <a:prstGeom prst="rect">
            <a:avLst/>
          </a:prstGeom>
        </p:spPr>
        <p:txBody>
          <a:bodyPr wrap="square" lIns="91208" tIns="45605" rIns="91208" bIns="45605">
            <a:spAutoFit/>
          </a:bodyPr>
          <a:lstStyle/>
          <a:p>
            <a:pPr algn="r" defTabSz="913163">
              <a:defRPr/>
            </a:pPr>
            <a:r>
              <a:rPr lang="en-US" sz="1000" dirty="0">
                <a:solidFill>
                  <a:prstClr val="black"/>
                </a:solidFill>
                <a:latin typeface="Calibri" panose="020F0502020204030204" pitchFamily="34" charset="0"/>
              </a:rPr>
              <a:t>©2016 State</a:t>
            </a:r>
            <a:r>
              <a:rPr lang="en-US" sz="1000" baseline="0" dirty="0">
                <a:solidFill>
                  <a:prstClr val="black"/>
                </a:solidFill>
                <a:latin typeface="Calibri" panose="020F0502020204030204" pitchFamily="34" charset="0"/>
              </a:rPr>
              <a:t> of Illinois </a:t>
            </a:r>
            <a:r>
              <a:rPr lang="en-US" sz="1000" dirty="0">
                <a:solidFill>
                  <a:prstClr val="black"/>
                </a:solidFill>
                <a:latin typeface="Calibri" panose="020F0502020204030204" pitchFamily="34" charset="0"/>
              </a:rPr>
              <a:t>– Department of Innovation and Technology (DoIT)</a:t>
            </a:r>
            <a:endParaRPr lang="en-US" sz="1100" dirty="0">
              <a:solidFill>
                <a:prstClr val="black"/>
              </a:solidFill>
              <a:latin typeface="Calibri" panose="020F0502020204030204" pitchFamily="34" charset="0"/>
            </a:endParaRPr>
          </a:p>
        </p:txBody>
      </p:sp>
    </p:spTree>
    <p:extLst>
      <p:ext uri="{BB962C8B-B14F-4D97-AF65-F5344CB8AC3E}">
        <p14:creationId xmlns:p14="http://schemas.microsoft.com/office/powerpoint/2010/main" val="40901135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Placeholder 2"/>
          <p:cNvSpPr>
            <a:spLocks noGrp="1" noChangeArrowheads="1"/>
          </p:cNvSpPr>
          <p:nvPr>
            <p:ph type="title"/>
          </p:nvPr>
        </p:nvSpPr>
        <p:spPr bwMode="auto">
          <a:xfrm>
            <a:off x="162040" y="228452"/>
            <a:ext cx="11725484"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ctr">
              <a:defRPr sz="3200">
                <a:solidFill>
                  <a:schemeClr val="bg1"/>
                </a:solidFill>
                <a:latin typeface="Calibri" panose="020F0502020204030204" pitchFamily="34" charset="0"/>
              </a:defRPr>
            </a:lvl1pPr>
          </a:lstStyle>
          <a:p>
            <a:pPr lvl="0"/>
            <a:r>
              <a:rPr lang="en-US" noProof="0"/>
              <a:t>Click to edit Master title style</a:t>
            </a:r>
          </a:p>
        </p:txBody>
      </p:sp>
    </p:spTree>
    <p:extLst>
      <p:ext uri="{BB962C8B-B14F-4D97-AF65-F5344CB8AC3E}">
        <p14:creationId xmlns:p14="http://schemas.microsoft.com/office/powerpoint/2010/main" val="20522233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2040" y="228452"/>
            <a:ext cx="11725484" cy="492443"/>
          </a:xfrm>
        </p:spPr>
        <p:txBody>
          <a:bodyPr/>
          <a:lstStyle>
            <a:lvl1pPr algn="ctr">
              <a:defRPr sz="3200">
                <a:solidFill>
                  <a:schemeClr val="bg1"/>
                </a:solidFill>
                <a:latin typeface="Calibri" panose="020F0502020204030204" pitchFamily="34" charset="0"/>
              </a:defRPr>
            </a:lvl1pPr>
          </a:lstStyle>
          <a:p>
            <a:r>
              <a:rPr lang="en-US"/>
              <a:t>Click to edit Master title style</a:t>
            </a:r>
          </a:p>
        </p:txBody>
      </p:sp>
    </p:spTree>
    <p:extLst>
      <p:ext uri="{BB962C8B-B14F-4D97-AF65-F5344CB8AC3E}">
        <p14:creationId xmlns:p14="http://schemas.microsoft.com/office/powerpoint/2010/main" val="41252868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1 Column">
    <p:spTree>
      <p:nvGrpSpPr>
        <p:cNvPr id="1" name=""/>
        <p:cNvGrpSpPr/>
        <p:nvPr/>
      </p:nvGrpSpPr>
      <p:grpSpPr>
        <a:xfrm>
          <a:off x="0" y="0"/>
          <a:ext cx="0" cy="0"/>
          <a:chOff x="0" y="0"/>
          <a:chExt cx="0" cy="0"/>
        </a:xfrm>
      </p:grpSpPr>
      <p:sp>
        <p:nvSpPr>
          <p:cNvPr id="6" name="Line 37"/>
          <p:cNvSpPr>
            <a:spLocks noChangeShapeType="1"/>
          </p:cNvSpPr>
          <p:nvPr userDrawn="1"/>
        </p:nvSpPr>
        <p:spPr bwMode="gray">
          <a:xfrm>
            <a:off x="522818" y="806450"/>
            <a:ext cx="11140016" cy="0"/>
          </a:xfrm>
          <a:prstGeom prst="line">
            <a:avLst/>
          </a:prstGeom>
          <a:noFill/>
          <a:ln w="19050">
            <a:solidFill>
              <a:schemeClr val="accent1"/>
            </a:solidFill>
            <a:round/>
            <a:headEnd/>
            <a:tailEnd/>
          </a:ln>
          <a:effectLst/>
        </p:spPr>
        <p:txBody>
          <a:bodyPr wrap="none" lIns="91430" tIns="45716" rIns="91430" bIns="45716" anchor="ctr"/>
          <a:lstStyle/>
          <a:p>
            <a:pPr algn="ctr" defTabSz="839942" eaLnBrk="0" hangingPunct="0">
              <a:lnSpc>
                <a:spcPct val="106000"/>
              </a:lnSpc>
              <a:defRPr/>
            </a:pPr>
            <a:endParaRPr lang="en-US" sz="1100" b="1" dirty="0">
              <a:solidFill>
                <a:srgbClr val="000000"/>
              </a:solidFill>
              <a:latin typeface="Arial"/>
            </a:endParaRPr>
          </a:p>
        </p:txBody>
      </p:sp>
      <p:sp>
        <p:nvSpPr>
          <p:cNvPr id="10" name="Content Placeholder 20"/>
          <p:cNvSpPr>
            <a:spLocks noGrp="1"/>
          </p:cNvSpPr>
          <p:nvPr>
            <p:ph sz="quarter" idx="12"/>
          </p:nvPr>
        </p:nvSpPr>
        <p:spPr bwMode="gray">
          <a:xfrm>
            <a:off x="548638" y="1399033"/>
            <a:ext cx="11106912" cy="4887468"/>
          </a:xfrm>
          <a:prstGeom prst="rect">
            <a:avLst/>
          </a:prstGeom>
        </p:spPr>
        <p:txBody>
          <a:bodyPr rtlCol="0">
            <a:noAutofit/>
          </a:bodyPr>
          <a:lstStyle>
            <a:lvl1pPr marL="0" marR="0" indent="0" algn="l" defTabSz="914325" rtl="0" eaLnBrk="1" fontAlgn="base" latinLnBrk="0" hangingPunct="1">
              <a:lnSpc>
                <a:spcPct val="100000"/>
              </a:lnSpc>
              <a:spcBef>
                <a:spcPts val="2200"/>
              </a:spcBef>
              <a:spcAft>
                <a:spcPct val="0"/>
              </a:spcAft>
              <a:buClrTx/>
              <a:buSzTx/>
              <a:buFont typeface="Arial" pitchFamily="34" charset="0"/>
              <a:buNone/>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1pPr>
            <a:lvl2pPr marL="174611" marR="0" indent="-173023" algn="l" defTabSz="914325" rtl="0" eaLnBrk="1" fontAlgn="base" latinLnBrk="0" hangingPunct="1">
              <a:lnSpc>
                <a:spcPct val="100000"/>
              </a:lnSpc>
              <a:spcAft>
                <a:spcPct val="0"/>
              </a:spcAft>
              <a:buFont typeface="Arial" pitchFamily="34" charset="0"/>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2pPr>
            <a:lvl3pPr marR="0" algn="l" defTabSz="914325"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Arial" pitchFamily="34" charset="0"/>
                <a:ea typeface="+mn-ea"/>
                <a:cs typeface="Arial" pitchFamily="34" charset="0"/>
              </a:defRPr>
            </a:lvl3pPr>
            <a:lvl4pPr marR="0" algn="l" defTabSz="914325"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mn-lt"/>
                <a:ea typeface="+mn-ea"/>
                <a:cs typeface="Arial" pitchFamily="34" charset="0"/>
              </a:defRPr>
            </a:lvl4pPr>
            <a:lvl5pPr marR="0" algn="l" defTabSz="914325"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mn-lt"/>
                <a:ea typeface="+mn-ea"/>
                <a:cs typeface="Arial" pitchFamily="34" charset="0"/>
              </a:defRPr>
            </a:lvl5pPr>
            <a:lvl6pPr marR="0" algn="l" defTabSz="914325" rtl="0" eaLnBrk="1" fontAlgn="base" latinLnBrk="0" hangingPunct="1">
              <a:lnSpc>
                <a:spcPct val="100000"/>
              </a:lnSpc>
              <a:spcAft>
                <a:spcPct val="0"/>
              </a:spcAft>
              <a:buFont typeface="Arial" pitchFamily="34" charset="0"/>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8"/>
          <p:cNvSpPr>
            <a:spLocks noGrp="1"/>
          </p:cNvSpPr>
          <p:nvPr>
            <p:ph type="body" sz="quarter" idx="13"/>
          </p:nvPr>
        </p:nvSpPr>
        <p:spPr bwMode="gray">
          <a:xfrm>
            <a:off x="552449" y="779465"/>
            <a:ext cx="11106912" cy="307777"/>
          </a:xfrm>
          <a:prstGeom prst="rect">
            <a:avLst/>
          </a:prstGeom>
          <a:noFill/>
          <a:ln w="9525" algn="ctr">
            <a:noFill/>
            <a:miter lim="800000"/>
            <a:headEnd/>
            <a:tailEnd/>
          </a:ln>
          <a:effectLst/>
        </p:spPr>
        <p:txBody>
          <a:bodyPr/>
          <a:lstStyle>
            <a:lvl1pPr>
              <a:defRPr kumimoji="0" lang="en-US" sz="2000" b="0" i="0" u="none" strike="noStrike" kern="1200" cap="none" spc="0" normalizeH="0" baseline="0" noProof="0" dirty="0" smtClean="0">
                <a:ln>
                  <a:noFill/>
                </a:ln>
                <a:solidFill>
                  <a:schemeClr val="tx2"/>
                </a:solidFill>
                <a:effectLst/>
                <a:uLnTx/>
                <a:uFillTx/>
                <a:latin typeface="+mj-lt"/>
                <a:ea typeface="+mn-ea"/>
                <a:cs typeface="Arial" pitchFamily="34" charset="0"/>
              </a:defRPr>
            </a:lvl1pPr>
          </a:lstStyle>
          <a:p>
            <a:pPr lvl="0"/>
            <a:r>
              <a:rPr lang="en-US"/>
              <a:t>Click to edit Master text styles</a:t>
            </a:r>
          </a:p>
        </p:txBody>
      </p:sp>
      <p:sp>
        <p:nvSpPr>
          <p:cNvPr id="5" name="Title Placeholder 10"/>
          <p:cNvSpPr>
            <a:spLocks noGrp="1"/>
          </p:cNvSpPr>
          <p:nvPr>
            <p:ph type="title"/>
          </p:nvPr>
        </p:nvSpPr>
        <p:spPr bwMode="gray">
          <a:xfrm>
            <a:off x="552449" y="446042"/>
            <a:ext cx="11106912" cy="338498"/>
          </a:xfrm>
          <a:prstGeom prst="rect">
            <a:avLst/>
          </a:prstGeom>
        </p:spPr>
        <p:txBody>
          <a:bodyPr/>
          <a:lstStyle/>
          <a:p>
            <a:pPr lvl="0"/>
            <a:r>
              <a:rPr lang="en-US"/>
              <a:t>Click to edit Master title style</a:t>
            </a:r>
          </a:p>
        </p:txBody>
      </p:sp>
    </p:spTree>
    <p:extLst>
      <p:ext uri="{BB962C8B-B14F-4D97-AF65-F5344CB8AC3E}">
        <p14:creationId xmlns:p14="http://schemas.microsoft.com/office/powerpoint/2010/main" val="34205290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2040" y="228439"/>
            <a:ext cx="11725484" cy="307834"/>
          </a:xfrm>
        </p:spPr>
        <p:txBody>
          <a:bodyPr/>
          <a:lstStyle>
            <a:lvl1pPr>
              <a:defRPr sz="2000"/>
            </a:lvl1pPr>
          </a:lstStyle>
          <a:p>
            <a:r>
              <a:rPr lang="en-US"/>
              <a:t>Click to edit Master title style</a:t>
            </a:r>
          </a:p>
        </p:txBody>
      </p:sp>
      <p:sp>
        <p:nvSpPr>
          <p:cNvPr id="8" name="Text Placeholder 7"/>
          <p:cNvSpPr>
            <a:spLocks noGrp="1"/>
          </p:cNvSpPr>
          <p:nvPr>
            <p:ph type="body" sz="quarter" idx="13"/>
          </p:nvPr>
        </p:nvSpPr>
        <p:spPr>
          <a:xfrm>
            <a:off x="304800" y="1447802"/>
            <a:ext cx="11582400" cy="984998"/>
          </a:xfrm>
        </p:spPr>
        <p:txBody>
          <a:bodyPr/>
          <a:lstStyle>
            <a:lvl1pPr>
              <a:defRPr sz="1400" b="0"/>
            </a:lvl1pPr>
            <a:lvl2pPr>
              <a:defRPr sz="1200"/>
            </a:lvl2pPr>
            <a:lvl3pPr>
              <a:defRPr sz="1100"/>
            </a:lvl3pPr>
            <a:lvl4pPr>
              <a:defRPr sz="1100"/>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4"/>
          </p:nvPr>
        </p:nvSpPr>
        <p:spPr>
          <a:xfrm>
            <a:off x="11176000" y="6477000"/>
            <a:ext cx="711200" cy="304800"/>
          </a:xfrm>
          <a:prstGeom prst="rect">
            <a:avLst/>
          </a:prstGeom>
        </p:spPr>
        <p:txBody>
          <a:bodyPr lIns="91430" tIns="45716" rIns="91430" bIns="45716"/>
          <a:lstStyle>
            <a:lvl1pPr fontAlgn="auto">
              <a:spcBef>
                <a:spcPts val="0"/>
              </a:spcBef>
              <a:spcAft>
                <a:spcPts val="0"/>
              </a:spcAft>
              <a:defRPr sz="1000" b="0">
                <a:solidFill>
                  <a:srgbClr val="002776"/>
                </a:solidFill>
                <a:latin typeface="+mn-lt"/>
                <a:cs typeface="+mn-cs"/>
              </a:defRPr>
            </a:lvl1pPr>
          </a:lstStyle>
          <a:p>
            <a:pPr defTabSz="839942">
              <a:defRPr/>
            </a:pPr>
            <a:fld id="{B6FCE568-3CF1-4900-8C40-62284F2EF14C}" type="slidenum">
              <a:rPr lang="en-US" smtClean="0"/>
              <a:pPr defTabSz="839942">
                <a:defRPr/>
              </a:pPr>
              <a:t>‹#›</a:t>
            </a:fld>
            <a:endParaRPr lang="en-US" dirty="0"/>
          </a:p>
        </p:txBody>
      </p:sp>
    </p:spTree>
    <p:extLst>
      <p:ext uri="{BB962C8B-B14F-4D97-AF65-F5344CB8AC3E}">
        <p14:creationId xmlns:p14="http://schemas.microsoft.com/office/powerpoint/2010/main" val="21190408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2" name="Title 1"/>
          <p:cNvSpPr>
            <a:spLocks noGrp="1"/>
          </p:cNvSpPr>
          <p:nvPr>
            <p:ph type="title"/>
          </p:nvPr>
        </p:nvSpPr>
        <p:spPr bwMode="gray">
          <a:xfrm>
            <a:off x="533402" y="529125"/>
            <a:ext cx="11125200" cy="338498"/>
          </a:xfrm>
        </p:spPr>
        <p:txBody>
          <a:bodyPr>
            <a:spAutoFit/>
          </a:bodyPr>
          <a:lstStyle/>
          <a:p>
            <a:r>
              <a:rPr lang="en-US"/>
              <a:t>Click to edit Master title style</a:t>
            </a:r>
          </a:p>
        </p:txBody>
      </p:sp>
    </p:spTree>
    <p:extLst>
      <p:ext uri="{BB962C8B-B14F-4D97-AF65-F5344CB8AC3E}">
        <p14:creationId xmlns:p14="http://schemas.microsoft.com/office/powerpoint/2010/main" val="16454656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033154"/>
            <a:ext cx="10972800" cy="1477159"/>
          </a:xfrm>
          <a:prstGeom prst="rect">
            <a:avLst/>
          </a:prstGeom>
        </p:spPr>
        <p:txBody>
          <a:bodyPr/>
          <a:lstStyle>
            <a:lvl1pPr>
              <a:buClrTx/>
              <a:defRPr>
                <a:solidFill>
                  <a:srgbClr val="000000"/>
                </a:solidFill>
              </a:defRPr>
            </a:lvl1pPr>
            <a:lvl2pPr>
              <a:buClrTx/>
              <a:defRPr>
                <a:solidFill>
                  <a:srgbClr val="000000"/>
                </a:solidFill>
              </a:defRPr>
            </a:lvl2pPr>
            <a:lvl3pPr>
              <a:buClrTx/>
              <a:defRPr>
                <a:solidFill>
                  <a:srgbClr val="000000"/>
                </a:solidFill>
              </a:defRPr>
            </a:lvl3pPr>
            <a:lvl4pPr>
              <a:buClrTx/>
              <a:defRPr>
                <a:solidFill>
                  <a:srgbClr val="000000"/>
                </a:solidFill>
              </a:defRPr>
            </a:lvl4pPr>
            <a:lvl5pPr>
              <a:buClrTx/>
              <a:defRPr>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txBox="1">
            <a:spLocks/>
          </p:cNvSpPr>
          <p:nvPr userDrawn="1"/>
        </p:nvSpPr>
        <p:spPr>
          <a:xfrm>
            <a:off x="10106672" y="6020671"/>
            <a:ext cx="1781291" cy="365125"/>
          </a:xfrm>
          <a:prstGeom prst="rect">
            <a:avLst/>
          </a:prstGeom>
        </p:spPr>
        <p:txBody>
          <a:bodyPr vert="horz" lIns="91430" tIns="45716" rIns="91430" bIns="45716" rtlCol="0" anchor="ctr"/>
          <a:lstStyle>
            <a:defPPr>
              <a:defRPr lang="en-US"/>
            </a:defPPr>
            <a:lvl1pPr marL="0" algn="r" defTabSz="457200" rtl="0" eaLnBrk="1" latinLnBrk="0" hangingPunct="1">
              <a:defRPr sz="1100" b="1" kern="1200">
                <a:solidFill>
                  <a:schemeClr val="bg1"/>
                </a:solidFill>
                <a:latin typeface="Arial" pitchFamily="34" charset="0"/>
                <a:ea typeface="+mn-ea"/>
                <a:cs typeface="Arial"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dirty="0">
                <a:solidFill>
                  <a:prstClr val="white"/>
                </a:solidFill>
                <a:latin typeface="Arial"/>
                <a:cs typeface="Arial"/>
              </a:rPr>
              <a:t>| </a:t>
            </a:r>
            <a:fld id="{AB266B8F-D2D3-594A-9083-99FD31BAB14F}" type="slidenum">
              <a:rPr lang="en-US" sz="1100" smtClean="0">
                <a:solidFill>
                  <a:prstClr val="white"/>
                </a:solidFill>
              </a:rPr>
              <a:pPr/>
              <a:t>‹#›</a:t>
            </a:fld>
            <a:endParaRPr lang="en-US" sz="1100" dirty="0">
              <a:solidFill>
                <a:prstClr val="white"/>
              </a:solidFill>
            </a:endParaRPr>
          </a:p>
        </p:txBody>
      </p:sp>
      <p:sp>
        <p:nvSpPr>
          <p:cNvPr id="16" name="Text Placeholder 15"/>
          <p:cNvSpPr>
            <a:spLocks noGrp="1"/>
          </p:cNvSpPr>
          <p:nvPr>
            <p:ph type="body" sz="quarter" idx="12" hasCustomPrompt="1"/>
          </p:nvPr>
        </p:nvSpPr>
        <p:spPr>
          <a:xfrm>
            <a:off x="609600" y="272743"/>
            <a:ext cx="10972800" cy="641658"/>
          </a:xfrm>
          <a:prstGeom prst="rect">
            <a:avLst/>
          </a:prstGeom>
        </p:spPr>
        <p:txBody>
          <a:bodyPr anchor="b">
            <a:normAutofit/>
          </a:bodyPr>
          <a:lstStyle>
            <a:lvl1pPr marL="0" indent="0">
              <a:spcBef>
                <a:spcPts val="0"/>
              </a:spcBef>
              <a:buNone/>
              <a:defRPr sz="2400" b="1">
                <a:solidFill>
                  <a:schemeClr val="tx1"/>
                </a:solidFill>
                <a:latin typeface="Arial" pitchFamily="34" charset="0"/>
                <a:cs typeface="Arial" pitchFamily="34" charset="0"/>
              </a:defRPr>
            </a:lvl1pPr>
          </a:lstStyle>
          <a:p>
            <a:pPr lvl="0"/>
            <a:r>
              <a:rPr lang="en-US"/>
              <a:t>Click to edit Master title style</a:t>
            </a:r>
          </a:p>
        </p:txBody>
      </p:sp>
    </p:spTree>
    <p:extLst>
      <p:ext uri="{BB962C8B-B14F-4D97-AF65-F5344CB8AC3E}">
        <p14:creationId xmlns:p14="http://schemas.microsoft.com/office/powerpoint/2010/main" val="22402560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75801787-D495-498A-AA0F-DA977B4ADA97}" type="datetimeFigureOut">
              <a:rPr lang="en-US" smtClean="0"/>
              <a:t>8/17/2026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5982509-6E6F-4622-886F-18DB461E885B}"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34933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801787-D495-498A-AA0F-DA977B4ADA97}" type="datetimeFigureOut">
              <a:rPr lang="en-US" smtClean="0"/>
              <a:t>8/17/2026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5982509-6E6F-4622-886F-18DB461E885B}" type="slidenum">
              <a:rPr lang="en-US" smtClean="0"/>
              <a:t>‹#›</a:t>
            </a:fld>
            <a:endParaRPr lang="en-US" dirty="0"/>
          </a:p>
        </p:txBody>
      </p:sp>
    </p:spTree>
    <p:extLst>
      <p:ext uri="{BB962C8B-B14F-4D97-AF65-F5344CB8AC3E}">
        <p14:creationId xmlns:p14="http://schemas.microsoft.com/office/powerpoint/2010/main" val="12791782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801787-D495-498A-AA0F-DA977B4ADA97}" type="datetimeFigureOut">
              <a:rPr lang="en-US" smtClean="0"/>
              <a:t>8/17/2026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5982509-6E6F-4622-886F-18DB461E885B}"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15976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5801787-D495-498A-AA0F-DA977B4ADA97}" type="datetimeFigureOut">
              <a:rPr lang="en-US" smtClean="0"/>
              <a:t>8/17/2026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5982509-6E6F-4622-886F-18DB461E885B}" type="slidenum">
              <a:rPr lang="en-US" smtClean="0"/>
              <a:t>‹#›</a:t>
            </a:fld>
            <a:endParaRPr lang="en-US" dirty="0"/>
          </a:p>
        </p:txBody>
      </p:sp>
    </p:spTree>
    <p:extLst>
      <p:ext uri="{BB962C8B-B14F-4D97-AF65-F5344CB8AC3E}">
        <p14:creationId xmlns:p14="http://schemas.microsoft.com/office/powerpoint/2010/main" val="15908006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5801787-D495-498A-AA0F-DA977B4ADA97}" type="datetimeFigureOut">
              <a:rPr lang="en-US" smtClean="0"/>
              <a:t>8/17/2026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5982509-6E6F-4622-886F-18DB461E885B}" type="slidenum">
              <a:rPr lang="en-US" smtClean="0"/>
              <a:t>‹#›</a:t>
            </a:fld>
            <a:endParaRPr lang="en-US" dirty="0"/>
          </a:p>
        </p:txBody>
      </p:sp>
    </p:spTree>
    <p:extLst>
      <p:ext uri="{BB962C8B-B14F-4D97-AF65-F5344CB8AC3E}">
        <p14:creationId xmlns:p14="http://schemas.microsoft.com/office/powerpoint/2010/main" val="15252342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5801787-D495-498A-AA0F-DA977B4ADA97}" type="datetimeFigureOut">
              <a:rPr lang="en-US" smtClean="0"/>
              <a:t>8/17/2026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5982509-6E6F-4622-886F-18DB461E885B}" type="slidenum">
              <a:rPr lang="en-US" smtClean="0"/>
              <a:t>‹#›</a:t>
            </a:fld>
            <a:endParaRPr lang="en-US" dirty="0"/>
          </a:p>
        </p:txBody>
      </p:sp>
    </p:spTree>
    <p:extLst>
      <p:ext uri="{BB962C8B-B14F-4D97-AF65-F5344CB8AC3E}">
        <p14:creationId xmlns:p14="http://schemas.microsoft.com/office/powerpoint/2010/main" val="1062891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 name="Date Placeholder 6"/>
          <p:cNvSpPr>
            <a:spLocks noGrp="1"/>
          </p:cNvSpPr>
          <p:nvPr>
            <p:ph type="dt" sz="half" idx="10"/>
          </p:nvPr>
        </p:nvSpPr>
        <p:spPr/>
        <p:txBody>
          <a:bodyPr/>
          <a:lstStyle/>
          <a:p>
            <a:fld id="{75801787-D495-498A-AA0F-DA977B4ADA97}" type="datetimeFigureOut">
              <a:rPr lang="en-US" smtClean="0"/>
              <a:t>8/17/2026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05982509-6E6F-4622-886F-18DB461E885B}" type="slidenum">
              <a:rPr lang="en-US" smtClean="0"/>
              <a:t>‹#›</a:t>
            </a:fld>
            <a:endParaRPr lang="en-US" dirty="0"/>
          </a:p>
        </p:txBody>
      </p:sp>
    </p:spTree>
    <p:extLst>
      <p:ext uri="{BB962C8B-B14F-4D97-AF65-F5344CB8AC3E}">
        <p14:creationId xmlns:p14="http://schemas.microsoft.com/office/powerpoint/2010/main" val="27619547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5801787-D495-498A-AA0F-DA977B4ADA97}" type="datetimeFigureOut">
              <a:rPr lang="en-US" smtClean="0"/>
              <a:t>8/17/2026</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5982509-6E6F-4622-886F-18DB461E885B}" type="slidenum">
              <a:rPr lang="en-US" smtClean="0"/>
              <a:t>‹#›</a:t>
            </a:fld>
            <a:endParaRPr lang="en-US" dirty="0"/>
          </a:p>
        </p:txBody>
      </p:sp>
    </p:spTree>
    <p:extLst>
      <p:ext uri="{BB962C8B-B14F-4D97-AF65-F5344CB8AC3E}">
        <p14:creationId xmlns:p14="http://schemas.microsoft.com/office/powerpoint/2010/main" val="2300045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801787-D495-498A-AA0F-DA977B4ADA97}" type="datetimeFigureOut">
              <a:rPr lang="en-US" smtClean="0"/>
              <a:t>8/17/2026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5982509-6E6F-4622-886F-18DB461E885B}" type="slidenum">
              <a:rPr lang="en-US" smtClean="0"/>
              <a:t>‹#›</a:t>
            </a:fld>
            <a:endParaRPr lang="en-US" dirty="0"/>
          </a:p>
        </p:txBody>
      </p:sp>
    </p:spTree>
    <p:extLst>
      <p:ext uri="{BB962C8B-B14F-4D97-AF65-F5344CB8AC3E}">
        <p14:creationId xmlns:p14="http://schemas.microsoft.com/office/powerpoint/2010/main" val="39040703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801787-D495-498A-AA0F-DA977B4ADA97}" type="datetimeFigureOut">
              <a:rPr lang="en-US" smtClean="0"/>
              <a:t>8/17/2026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5982509-6E6F-4622-886F-18DB461E885B}" type="slidenum">
              <a:rPr lang="en-US" smtClean="0"/>
              <a:t>‹#›</a:t>
            </a:fld>
            <a:endParaRPr lang="en-US" dirty="0"/>
          </a:p>
        </p:txBody>
      </p:sp>
    </p:spTree>
    <p:extLst>
      <p:ext uri="{BB962C8B-B14F-4D97-AF65-F5344CB8AC3E}">
        <p14:creationId xmlns:p14="http://schemas.microsoft.com/office/powerpoint/2010/main" val="6134922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801787-D495-498A-AA0F-DA977B4ADA97}" type="datetimeFigureOut">
              <a:rPr lang="en-US" smtClean="0"/>
              <a:t>8/17/2026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5982509-6E6F-4622-886F-18DB461E885B}" type="slidenum">
              <a:rPr lang="en-US" smtClean="0"/>
              <a:t>‹#›</a:t>
            </a:fld>
            <a:endParaRPr lang="en-US" dirty="0"/>
          </a:p>
        </p:txBody>
      </p:sp>
    </p:spTree>
    <p:extLst>
      <p:ext uri="{BB962C8B-B14F-4D97-AF65-F5344CB8AC3E}">
        <p14:creationId xmlns:p14="http://schemas.microsoft.com/office/powerpoint/2010/main" val="11245257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Title Slide">
    <p:bg bwMode="auto">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p:cNvGraphicFramePr>
          <p:nvPr userDrawn="1">
            <p:custDataLst>
              <p:tags r:id="rId1"/>
            </p:custDataLst>
            <p:extLst>
              <p:ext uri="{D42A27DB-BD31-4B8C-83A1-F6EECF244321}">
                <p14:modId xmlns:p14="http://schemas.microsoft.com/office/powerpoint/2010/main" val="191479410"/>
              </p:ext>
            </p:extLst>
          </p:nvPr>
        </p:nvGraphicFramePr>
        <p:xfrm>
          <a:off x="2202" y="1641"/>
          <a:ext cx="2159" cy="1619"/>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2202" y="1641"/>
                        <a:ext cx="2159" cy="1619"/>
                      </a:xfrm>
                      <a:prstGeom prst="rect">
                        <a:avLst/>
                      </a:prstGeom>
                    </p:spPr>
                  </p:pic>
                </p:oleObj>
              </mc:Fallback>
            </mc:AlternateContent>
          </a:graphicData>
        </a:graphic>
      </p:graphicFrame>
      <p:sp>
        <p:nvSpPr>
          <p:cNvPr id="17" name="McK Disclaimer"/>
          <p:cNvSpPr>
            <a:spLocks noChangeArrowheads="1"/>
          </p:cNvSpPr>
          <p:nvPr userDrawn="1"/>
        </p:nvSpPr>
        <p:spPr bwMode="auto">
          <a:xfrm>
            <a:off x="3587411" y="6662431"/>
            <a:ext cx="4036808" cy="157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p>
            <a:pPr defTabSz="820071" eaLnBrk="0" fontAlgn="base" hangingPunct="0">
              <a:spcBef>
                <a:spcPct val="0"/>
              </a:spcBef>
              <a:spcAft>
                <a:spcPct val="0"/>
              </a:spcAft>
            </a:pPr>
            <a:r>
              <a:rPr lang="en-US" sz="1000" dirty="0">
                <a:solidFill>
                  <a:srgbClr val="000000"/>
                </a:solidFill>
                <a:latin typeface="Calibri" panose="020F0502020204030204" pitchFamily="34" charset="0"/>
                <a:ea typeface="ＭＳ Ｐゴシック"/>
              </a:rPr>
              <a:t>DRAFT Confidential - Proprietary and Pre-decisional</a:t>
            </a:r>
          </a:p>
        </p:txBody>
      </p:sp>
      <p:sp>
        <p:nvSpPr>
          <p:cNvPr id="13314" name="Rectangle 1026"/>
          <p:cNvSpPr>
            <a:spLocks noGrp="1" noChangeArrowheads="1"/>
          </p:cNvSpPr>
          <p:nvPr userDrawn="1">
            <p:ph type="ctrTitle"/>
          </p:nvPr>
        </p:nvSpPr>
        <p:spPr bwMode="auto">
          <a:xfrm>
            <a:off x="3587409" y="2092076"/>
            <a:ext cx="7800115" cy="553998"/>
          </a:xfrm>
          <a:prstGeom prst="rect">
            <a:avLst/>
          </a:prstGeom>
        </p:spPr>
        <p:txBody>
          <a:bodyPr anchor="b"/>
          <a:lstStyle>
            <a:lvl1pPr algn="l">
              <a:defRPr sz="3600" b="0" baseline="0">
                <a:solidFill>
                  <a:schemeClr val="tx1"/>
                </a:solidFill>
                <a:latin typeface="Calibri" panose="020F0502020204030204" pitchFamily="34" charset="0"/>
                <a:ea typeface="Arial Unicode MS" pitchFamily="34" charset="-128"/>
                <a:cs typeface="Arial Unicode MS" pitchFamily="34" charset="-128"/>
              </a:defRPr>
            </a:lvl1pPr>
          </a:lstStyle>
          <a:p>
            <a:pPr lvl="0"/>
            <a:r>
              <a:rPr lang="en-US" noProof="0"/>
              <a:t>Click to edit Master title style</a:t>
            </a:r>
          </a:p>
        </p:txBody>
      </p:sp>
      <p:sp>
        <p:nvSpPr>
          <p:cNvPr id="13315" name="Rectangle 1027"/>
          <p:cNvSpPr>
            <a:spLocks noGrp="1" noChangeArrowheads="1"/>
          </p:cNvSpPr>
          <p:nvPr userDrawn="1">
            <p:ph type="subTitle" idx="1"/>
          </p:nvPr>
        </p:nvSpPr>
        <p:spPr bwMode="auto">
          <a:xfrm>
            <a:off x="3587409" y="3042320"/>
            <a:ext cx="7800115" cy="430887"/>
          </a:xfrm>
        </p:spPr>
        <p:txBody>
          <a:bodyPr>
            <a:spAutoFit/>
          </a:bodyPr>
          <a:lstStyle>
            <a:lvl1pPr algn="l">
              <a:defRPr sz="2800" baseline="0">
                <a:solidFill>
                  <a:schemeClr val="tx1"/>
                </a:solidFill>
                <a:latin typeface="Calibri" panose="020F0502020204030204" pitchFamily="34" charset="0"/>
                <a:ea typeface="Arial Unicode MS" pitchFamily="34" charset="-128"/>
                <a:cs typeface="Arial Unicode MS" pitchFamily="34" charset="-128"/>
              </a:defRPr>
            </a:lvl1pPr>
          </a:lstStyle>
          <a:p>
            <a:pPr lvl="0"/>
            <a:r>
              <a:rPr lang="en-US" noProof="0"/>
              <a:t>Click to edit Master subtitle style</a:t>
            </a:r>
          </a:p>
        </p:txBody>
      </p:sp>
      <p:grpSp>
        <p:nvGrpSpPr>
          <p:cNvPr id="16" name="McK Title Elements" hidden="1"/>
          <p:cNvGrpSpPr/>
          <p:nvPr userDrawn="1"/>
        </p:nvGrpSpPr>
        <p:grpSpPr>
          <a:xfrm>
            <a:off x="3587408" y="5769259"/>
            <a:ext cx="5431864" cy="493092"/>
            <a:chOff x="2636838" y="5654424"/>
            <a:chExt cx="3992562" cy="483277"/>
          </a:xfrm>
        </p:grpSpPr>
        <p:sp>
          <p:nvSpPr>
            <p:cNvPr id="19" name="McK Document type"/>
            <p:cNvSpPr txBox="1">
              <a:spLocks noChangeArrowheads="1"/>
            </p:cNvSpPr>
            <p:nvPr userDrawn="1"/>
          </p:nvSpPr>
          <p:spPr bwMode="auto">
            <a:xfrm>
              <a:off x="2636838" y="5654424"/>
              <a:ext cx="3992562"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3141" eaLnBrk="1" fontAlgn="base" hangingPunct="1">
                <a:spcBef>
                  <a:spcPct val="0"/>
                </a:spcBef>
                <a:spcAft>
                  <a:spcPct val="0"/>
                </a:spcAft>
                <a:defRPr/>
              </a:pPr>
              <a:r>
                <a:rPr lang="en-US" sz="1400" dirty="0">
                  <a:solidFill>
                    <a:srgbClr val="000000"/>
                  </a:solidFill>
                  <a:latin typeface="Arial"/>
                  <a:ea typeface="ＭＳ Ｐゴシック"/>
                </a:rPr>
                <a:t>Document type</a:t>
              </a:r>
            </a:p>
          </p:txBody>
        </p:sp>
        <p:sp>
          <p:nvSpPr>
            <p:cNvPr id="21" name="McK Date"/>
            <p:cNvSpPr txBox="1">
              <a:spLocks noChangeArrowheads="1"/>
            </p:cNvSpPr>
            <p:nvPr userDrawn="1"/>
          </p:nvSpPr>
          <p:spPr bwMode="auto">
            <a:xfrm>
              <a:off x="2636838" y="5922257"/>
              <a:ext cx="3992562"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3141" eaLnBrk="1" fontAlgn="base" hangingPunct="1">
                <a:spcBef>
                  <a:spcPct val="0"/>
                </a:spcBef>
                <a:spcAft>
                  <a:spcPct val="0"/>
                </a:spcAft>
                <a:defRPr/>
              </a:pPr>
              <a:r>
                <a:rPr lang="en-US" sz="1400" dirty="0">
                  <a:solidFill>
                    <a:srgbClr val="000000"/>
                  </a:solidFill>
                  <a:latin typeface="Arial"/>
                  <a:ea typeface="ＭＳ Ｐゴシック"/>
                </a:rPr>
                <a:t>Date</a:t>
              </a:r>
            </a:p>
          </p:txBody>
        </p:sp>
      </p:grpSp>
      <p:pic>
        <p:nvPicPr>
          <p:cNvPr id="22886" name="Picture 358"/>
          <p:cNvPicPr>
            <a:picLocks noChangeAspect="1" noChangeArrowheads="1"/>
          </p:cNvPicPr>
          <p:nvPr userDrawn="1"/>
        </p:nvPicPr>
        <p:blipFill>
          <a:blip r:embed="rId5">
            <a:extLst>
              <a:ext uri="{28A0092B-C50C-407E-A947-70E740481C1C}">
                <a14:useLocalDpi xmlns:a14="http://schemas.microsoft.com/office/drawing/2010/main"/>
              </a:ext>
            </a:extLst>
          </a:blip>
          <a:srcRect/>
          <a:stretch>
            <a:fillRect/>
          </a:stretch>
        </p:blipFill>
        <p:spPr bwMode="auto">
          <a:xfrm>
            <a:off x="1" y="-4860"/>
            <a:ext cx="2984827" cy="6864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9019273" y="5211589"/>
            <a:ext cx="2110153" cy="831438"/>
          </a:xfrm>
          <a:prstGeom prst="rect">
            <a:avLst/>
          </a:prstGeom>
        </p:spPr>
      </p:pic>
    </p:spTree>
    <p:extLst>
      <p:ext uri="{BB962C8B-B14F-4D97-AF65-F5344CB8AC3E}">
        <p14:creationId xmlns:p14="http://schemas.microsoft.com/office/powerpoint/2010/main" val="24029004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Placeholder 2"/>
          <p:cNvSpPr>
            <a:spLocks noGrp="1" noChangeArrowheads="1"/>
          </p:cNvSpPr>
          <p:nvPr>
            <p:ph type="title"/>
          </p:nvPr>
        </p:nvSpPr>
        <p:spPr bwMode="auto">
          <a:xfrm>
            <a:off x="162021" y="228449"/>
            <a:ext cx="11725484"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ctr">
              <a:defRPr sz="3200">
                <a:solidFill>
                  <a:schemeClr val="bg1"/>
                </a:solidFill>
                <a:latin typeface="Calibri" panose="020F0502020204030204" pitchFamily="34" charset="0"/>
              </a:defRPr>
            </a:lvl1pPr>
          </a:lstStyle>
          <a:p>
            <a:pPr lvl="0"/>
            <a:r>
              <a:rPr lang="en-US" noProof="0"/>
              <a:t>Click to edit Master title style</a:t>
            </a:r>
          </a:p>
        </p:txBody>
      </p:sp>
    </p:spTree>
    <p:extLst>
      <p:ext uri="{BB962C8B-B14F-4D97-AF65-F5344CB8AC3E}">
        <p14:creationId xmlns:p14="http://schemas.microsoft.com/office/powerpoint/2010/main" val="17515057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2021" y="228449"/>
            <a:ext cx="11725484" cy="492443"/>
          </a:xfrm>
        </p:spPr>
        <p:txBody>
          <a:bodyPr/>
          <a:lstStyle>
            <a:lvl1pPr algn="ctr">
              <a:defRPr sz="3200">
                <a:solidFill>
                  <a:schemeClr val="bg1"/>
                </a:solidFill>
                <a:latin typeface="Calibri" panose="020F0502020204030204" pitchFamily="34" charset="0"/>
              </a:defRPr>
            </a:lvl1pPr>
          </a:lstStyle>
          <a:p>
            <a:r>
              <a:rPr lang="en-US"/>
              <a:t>Click to edit Master title style</a:t>
            </a:r>
          </a:p>
        </p:txBody>
      </p:sp>
    </p:spTree>
    <p:extLst>
      <p:ext uri="{BB962C8B-B14F-4D97-AF65-F5344CB8AC3E}">
        <p14:creationId xmlns:p14="http://schemas.microsoft.com/office/powerpoint/2010/main" val="180701619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5053310"/>
            <a:ext cx="7315200" cy="314028"/>
          </a:xfrm>
        </p:spPr>
        <p:txBody>
          <a:bodyPr anchor="b"/>
          <a:lstStyle>
            <a:lvl1pPr algn="l">
              <a:defRPr sz="2000" b="1">
                <a:latin typeface="Calibri" panose="020F0502020204030204" pitchFamily="34" charset="0"/>
              </a:defRPr>
            </a:lvl1pPr>
          </a:lstStyle>
          <a:p>
            <a:r>
              <a:rPr lang="en-US"/>
              <a:t>Click to edit Master title style</a:t>
            </a:r>
          </a:p>
        </p:txBody>
      </p:sp>
      <p:sp>
        <p:nvSpPr>
          <p:cNvPr id="3" name="Picture Placeholder 2"/>
          <p:cNvSpPr>
            <a:spLocks noGrp="1"/>
          </p:cNvSpPr>
          <p:nvPr>
            <p:ph type="pic" idx="1"/>
          </p:nvPr>
        </p:nvSpPr>
        <p:spPr>
          <a:xfrm>
            <a:off x="2389717" y="612783"/>
            <a:ext cx="7315200" cy="492443"/>
          </a:xfrm>
        </p:spPr>
        <p:txBody>
          <a:bodyPr/>
          <a:lstStyle>
            <a:lvl1pPr marL="0" indent="0">
              <a:buNone/>
              <a:defRPr sz="3200"/>
            </a:lvl1pPr>
            <a:lvl2pPr marL="456816" indent="0">
              <a:buNone/>
              <a:defRPr sz="2800"/>
            </a:lvl2pPr>
            <a:lvl3pPr marL="913626" indent="0">
              <a:buNone/>
              <a:defRPr sz="2400"/>
            </a:lvl3pPr>
            <a:lvl4pPr marL="1370438" indent="0">
              <a:buNone/>
              <a:defRPr sz="2000"/>
            </a:lvl4pPr>
            <a:lvl5pPr marL="1827250" indent="0">
              <a:buNone/>
              <a:defRPr sz="2000"/>
            </a:lvl5pPr>
            <a:lvl6pPr marL="2284063" indent="0">
              <a:buNone/>
              <a:defRPr sz="2000"/>
            </a:lvl6pPr>
            <a:lvl7pPr marL="2740875" indent="0">
              <a:buNone/>
              <a:defRPr sz="2000"/>
            </a:lvl7pPr>
            <a:lvl8pPr marL="3197688" indent="0">
              <a:buNone/>
              <a:defRPr sz="2000"/>
            </a:lvl8pPr>
            <a:lvl9pPr marL="3654500" indent="0">
              <a:buNone/>
              <a:defRPr sz="2000"/>
            </a:lvl9pPr>
          </a:lstStyle>
          <a:p>
            <a:endParaRPr lang="en-US" dirty="0"/>
          </a:p>
        </p:txBody>
      </p:sp>
      <p:sp>
        <p:nvSpPr>
          <p:cNvPr id="4" name="Text Placeholder 3"/>
          <p:cNvSpPr>
            <a:spLocks noGrp="1"/>
          </p:cNvSpPr>
          <p:nvPr>
            <p:ph type="body" sz="half" idx="2"/>
          </p:nvPr>
        </p:nvSpPr>
        <p:spPr>
          <a:xfrm>
            <a:off x="2389717" y="5367338"/>
            <a:ext cx="7315200" cy="219820"/>
          </a:xfrm>
        </p:spPr>
        <p:txBody>
          <a:bodyPr/>
          <a:lstStyle>
            <a:lvl1pPr marL="0" indent="0">
              <a:buNone/>
              <a:defRPr sz="1400">
                <a:latin typeface="Calibri" panose="020F0502020204030204" pitchFamily="34" charset="0"/>
              </a:defRPr>
            </a:lvl1pPr>
            <a:lvl2pPr marL="456816" indent="0">
              <a:buNone/>
              <a:defRPr sz="1200"/>
            </a:lvl2pPr>
            <a:lvl3pPr marL="913626" indent="0">
              <a:buNone/>
              <a:defRPr sz="1000"/>
            </a:lvl3pPr>
            <a:lvl4pPr marL="1370438" indent="0">
              <a:buNone/>
              <a:defRPr sz="900"/>
            </a:lvl4pPr>
            <a:lvl5pPr marL="1827250" indent="0">
              <a:buNone/>
              <a:defRPr sz="900"/>
            </a:lvl5pPr>
            <a:lvl6pPr marL="2284063" indent="0">
              <a:buNone/>
              <a:defRPr sz="900"/>
            </a:lvl6pPr>
            <a:lvl7pPr marL="2740875" indent="0">
              <a:buNone/>
              <a:defRPr sz="900"/>
            </a:lvl7pPr>
            <a:lvl8pPr marL="3197688" indent="0">
              <a:buNone/>
              <a:defRPr sz="900"/>
            </a:lvl8pPr>
            <a:lvl9pPr marL="3654500" indent="0">
              <a:buNone/>
              <a:defRPr sz="900"/>
            </a:lvl9pPr>
          </a:lstStyle>
          <a:p>
            <a:pPr lvl="0"/>
            <a:r>
              <a:rPr lang="en-US"/>
              <a:t>Click to edit Master text styles</a:t>
            </a:r>
          </a:p>
        </p:txBody>
      </p:sp>
    </p:spTree>
    <p:extLst>
      <p:ext uri="{BB962C8B-B14F-4D97-AF65-F5344CB8AC3E}">
        <p14:creationId xmlns:p14="http://schemas.microsoft.com/office/powerpoint/2010/main" val="341739730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Title &amp; subtitle">
    <p:spTree>
      <p:nvGrpSpPr>
        <p:cNvPr id="1" name=""/>
        <p:cNvGrpSpPr/>
        <p:nvPr/>
      </p:nvGrpSpPr>
      <p:grpSpPr>
        <a:xfrm>
          <a:off x="0" y="0"/>
          <a:ext cx="0" cy="0"/>
          <a:chOff x="0" y="0"/>
          <a:chExt cx="0" cy="0"/>
        </a:xfrm>
      </p:grpSpPr>
      <p:sp>
        <p:nvSpPr>
          <p:cNvPr id="9" name="Text Placeholder 8"/>
          <p:cNvSpPr>
            <a:spLocks noGrp="1"/>
          </p:cNvSpPr>
          <p:nvPr>
            <p:ph type="body" sz="quarter" idx="13" hasCustomPrompt="1"/>
          </p:nvPr>
        </p:nvSpPr>
        <p:spPr>
          <a:xfrm>
            <a:off x="487681" y="782624"/>
            <a:ext cx="11216640" cy="757255"/>
          </a:xfrm>
        </p:spPr>
        <p:txBody>
          <a:bodyPr vert="horz" lIns="0" tIns="0" rIns="0" bIns="0" rtlCol="0">
            <a:noAutofit/>
          </a:bodyPr>
          <a:lstStyle>
            <a:lvl1pPr>
              <a:defRPr lang="en-US" sz="1600" dirty="0" smtClean="0">
                <a:solidFill>
                  <a:schemeClr val="accent2"/>
                </a:solidFill>
                <a:latin typeface="Calibri" panose="020F0502020204030204" pitchFamily="34" charset="0"/>
              </a:defRPr>
            </a:lvl1pPr>
          </a:lstStyle>
          <a:p>
            <a:pPr lvl="0"/>
            <a:r>
              <a:rPr lang="en-US"/>
              <a:t>Click to add subtitle</a:t>
            </a:r>
          </a:p>
        </p:txBody>
      </p:sp>
      <p:sp>
        <p:nvSpPr>
          <p:cNvPr id="14" name="Title Placeholder 1"/>
          <p:cNvSpPr>
            <a:spLocks noGrp="1"/>
          </p:cNvSpPr>
          <p:nvPr>
            <p:ph type="title" hasCustomPrompt="1"/>
          </p:nvPr>
        </p:nvSpPr>
        <p:spPr>
          <a:xfrm>
            <a:off x="487681" y="295683"/>
            <a:ext cx="11216640" cy="469492"/>
          </a:xfrm>
          <a:prstGeom prst="rect">
            <a:avLst/>
          </a:prstGeom>
        </p:spPr>
        <p:txBody>
          <a:bodyPr vert="horz" lIns="0" tIns="0" rIns="0" bIns="0" rtlCol="0" anchor="t" anchorCtr="0">
            <a:noAutofit/>
          </a:bodyPr>
          <a:lstStyle>
            <a:lvl1pPr>
              <a:defRPr lang="en-US" dirty="0">
                <a:solidFill>
                  <a:schemeClr val="accent1"/>
                </a:solidFill>
                <a:latin typeface="Calibri" panose="020F0502020204030204" pitchFamily="34" charset="0"/>
              </a:defRPr>
            </a:lvl1pPr>
          </a:lstStyle>
          <a:p>
            <a:pPr lvl="0" defTabSz="916452"/>
            <a:r>
              <a:rPr lang="en-US"/>
              <a:t>Click to add title</a:t>
            </a:r>
          </a:p>
        </p:txBody>
      </p:sp>
    </p:spTree>
    <p:extLst>
      <p:ext uri="{BB962C8B-B14F-4D97-AF65-F5344CB8AC3E}">
        <p14:creationId xmlns:p14="http://schemas.microsoft.com/office/powerpoint/2010/main" val="31012704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3_1 Column">
    <p:spTree>
      <p:nvGrpSpPr>
        <p:cNvPr id="1" name=""/>
        <p:cNvGrpSpPr/>
        <p:nvPr/>
      </p:nvGrpSpPr>
      <p:grpSpPr>
        <a:xfrm>
          <a:off x="0" y="0"/>
          <a:ext cx="0" cy="0"/>
          <a:chOff x="0" y="0"/>
          <a:chExt cx="0" cy="0"/>
        </a:xfrm>
      </p:grpSpPr>
      <p:sp>
        <p:nvSpPr>
          <p:cNvPr id="6" name="Line 37"/>
          <p:cNvSpPr>
            <a:spLocks noChangeShapeType="1"/>
          </p:cNvSpPr>
          <p:nvPr userDrawn="1"/>
        </p:nvSpPr>
        <p:spPr bwMode="gray">
          <a:xfrm>
            <a:off x="522817" y="806450"/>
            <a:ext cx="11140016" cy="0"/>
          </a:xfrm>
          <a:prstGeom prst="line">
            <a:avLst/>
          </a:prstGeom>
          <a:noFill/>
          <a:ln w="19050">
            <a:solidFill>
              <a:schemeClr val="accent1"/>
            </a:solidFill>
            <a:round/>
            <a:headEnd/>
            <a:tailEnd/>
          </a:ln>
          <a:effectLst/>
        </p:spPr>
        <p:txBody>
          <a:bodyPr wrap="none" lIns="91430" tIns="45716" rIns="91430" bIns="45716" anchor="ctr"/>
          <a:lstStyle/>
          <a:p>
            <a:pPr algn="ctr" defTabSz="839922" eaLnBrk="0" hangingPunct="0">
              <a:lnSpc>
                <a:spcPct val="106000"/>
              </a:lnSpc>
              <a:defRPr/>
            </a:pPr>
            <a:endParaRPr lang="en-US" sz="1100" b="1" dirty="0">
              <a:solidFill>
                <a:srgbClr val="000000"/>
              </a:solidFill>
              <a:latin typeface="Arial"/>
            </a:endParaRPr>
          </a:p>
        </p:txBody>
      </p:sp>
      <p:sp>
        <p:nvSpPr>
          <p:cNvPr id="10" name="Content Placeholder 20"/>
          <p:cNvSpPr>
            <a:spLocks noGrp="1"/>
          </p:cNvSpPr>
          <p:nvPr>
            <p:ph sz="quarter" idx="12"/>
          </p:nvPr>
        </p:nvSpPr>
        <p:spPr bwMode="gray">
          <a:xfrm>
            <a:off x="548639" y="1399033"/>
            <a:ext cx="11106912" cy="4887468"/>
          </a:xfrm>
          <a:prstGeom prst="rect">
            <a:avLst/>
          </a:prstGeom>
        </p:spPr>
        <p:txBody>
          <a:bodyPr rtlCol="0">
            <a:noAutofit/>
          </a:bodyPr>
          <a:lstStyle>
            <a:lvl1pPr marL="0" marR="0" indent="0" algn="l" defTabSz="914303" rtl="0" eaLnBrk="1" fontAlgn="base" latinLnBrk="0" hangingPunct="1">
              <a:lnSpc>
                <a:spcPct val="100000"/>
              </a:lnSpc>
              <a:spcBef>
                <a:spcPts val="2200"/>
              </a:spcBef>
              <a:spcAft>
                <a:spcPct val="0"/>
              </a:spcAft>
              <a:buClrTx/>
              <a:buSzTx/>
              <a:buFont typeface="Arial" pitchFamily="34" charset="0"/>
              <a:buNone/>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1pPr>
            <a:lvl2pPr marL="174607" marR="0" indent="-173019" algn="l" defTabSz="914303" rtl="0" eaLnBrk="1" fontAlgn="base" latinLnBrk="0" hangingPunct="1">
              <a:lnSpc>
                <a:spcPct val="100000"/>
              </a:lnSpc>
              <a:spcAft>
                <a:spcPct val="0"/>
              </a:spcAft>
              <a:buFont typeface="Arial" pitchFamily="34" charset="0"/>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2pPr>
            <a:lvl3pPr marR="0" algn="l" defTabSz="914303"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Arial" pitchFamily="34" charset="0"/>
                <a:ea typeface="+mn-ea"/>
                <a:cs typeface="Arial" pitchFamily="34" charset="0"/>
              </a:defRPr>
            </a:lvl3pPr>
            <a:lvl4pPr marR="0" algn="l" defTabSz="914303"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mn-lt"/>
                <a:ea typeface="+mn-ea"/>
                <a:cs typeface="Arial" pitchFamily="34" charset="0"/>
              </a:defRPr>
            </a:lvl4pPr>
            <a:lvl5pPr marR="0" algn="l" defTabSz="914303"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mn-lt"/>
                <a:ea typeface="+mn-ea"/>
                <a:cs typeface="Arial" pitchFamily="34" charset="0"/>
              </a:defRPr>
            </a:lvl5pPr>
            <a:lvl6pPr marR="0" algn="l" defTabSz="914303" rtl="0" eaLnBrk="1" fontAlgn="base" latinLnBrk="0" hangingPunct="1">
              <a:lnSpc>
                <a:spcPct val="100000"/>
              </a:lnSpc>
              <a:spcAft>
                <a:spcPct val="0"/>
              </a:spcAft>
              <a:buFont typeface="Arial" pitchFamily="34" charset="0"/>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8"/>
          <p:cNvSpPr>
            <a:spLocks noGrp="1"/>
          </p:cNvSpPr>
          <p:nvPr>
            <p:ph type="body" sz="quarter" idx="13"/>
          </p:nvPr>
        </p:nvSpPr>
        <p:spPr bwMode="gray">
          <a:xfrm>
            <a:off x="552449" y="779465"/>
            <a:ext cx="11106912" cy="307777"/>
          </a:xfrm>
          <a:prstGeom prst="rect">
            <a:avLst/>
          </a:prstGeom>
          <a:noFill/>
          <a:ln w="9525" algn="ctr">
            <a:noFill/>
            <a:miter lim="800000"/>
            <a:headEnd/>
            <a:tailEnd/>
          </a:ln>
          <a:effectLst/>
        </p:spPr>
        <p:txBody>
          <a:bodyPr/>
          <a:lstStyle>
            <a:lvl1pPr>
              <a:defRPr kumimoji="0" lang="en-US" sz="2000" b="0" i="0" u="none" strike="noStrike" kern="1200" cap="none" spc="0" normalizeH="0" baseline="0" noProof="0" dirty="0" smtClean="0">
                <a:ln>
                  <a:noFill/>
                </a:ln>
                <a:solidFill>
                  <a:schemeClr val="tx2"/>
                </a:solidFill>
                <a:effectLst/>
                <a:uLnTx/>
                <a:uFillTx/>
                <a:latin typeface="+mj-lt"/>
                <a:ea typeface="+mn-ea"/>
                <a:cs typeface="Arial" pitchFamily="34" charset="0"/>
              </a:defRPr>
            </a:lvl1pPr>
          </a:lstStyle>
          <a:p>
            <a:pPr lvl="0"/>
            <a:r>
              <a:rPr lang="en-US"/>
              <a:t>Click to edit Master text styles</a:t>
            </a:r>
          </a:p>
        </p:txBody>
      </p:sp>
      <p:sp>
        <p:nvSpPr>
          <p:cNvPr id="5" name="Title Placeholder 10"/>
          <p:cNvSpPr>
            <a:spLocks noGrp="1"/>
          </p:cNvSpPr>
          <p:nvPr>
            <p:ph type="title"/>
          </p:nvPr>
        </p:nvSpPr>
        <p:spPr bwMode="gray">
          <a:xfrm>
            <a:off x="552449" y="446042"/>
            <a:ext cx="11106912" cy="338554"/>
          </a:xfrm>
          <a:prstGeom prst="rect">
            <a:avLst/>
          </a:prstGeom>
        </p:spPr>
        <p:txBody>
          <a:bodyPr/>
          <a:lstStyle/>
          <a:p>
            <a:pPr lvl="0"/>
            <a:r>
              <a:rPr lang="en-US"/>
              <a:t>Click to edit Master title style</a:t>
            </a:r>
          </a:p>
        </p:txBody>
      </p:sp>
    </p:spTree>
    <p:extLst>
      <p:ext uri="{BB962C8B-B14F-4D97-AF65-F5344CB8AC3E}">
        <p14:creationId xmlns:p14="http://schemas.microsoft.com/office/powerpoint/2010/main" val="13846294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Title Slide">
    <p:bg bwMode="auto">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p:cNvGraphicFramePr>
          <p:nvPr userDrawn="1">
            <p:custDataLst>
              <p:tags r:id="rId1"/>
            </p:custDataLst>
          </p:nvPr>
        </p:nvGraphicFramePr>
        <p:xfrm>
          <a:off x="2219" y="1655"/>
          <a:ext cx="2159" cy="1619"/>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2219" y="1655"/>
                        <a:ext cx="2159" cy="1619"/>
                      </a:xfrm>
                      <a:prstGeom prst="rect">
                        <a:avLst/>
                      </a:prstGeom>
                    </p:spPr>
                  </p:pic>
                </p:oleObj>
              </mc:Fallback>
            </mc:AlternateContent>
          </a:graphicData>
        </a:graphic>
      </p:graphicFrame>
      <p:sp>
        <p:nvSpPr>
          <p:cNvPr id="13314" name="Rectangle 1026"/>
          <p:cNvSpPr>
            <a:spLocks noGrp="1" noChangeArrowheads="1"/>
          </p:cNvSpPr>
          <p:nvPr userDrawn="1">
            <p:ph type="ctrTitle"/>
          </p:nvPr>
        </p:nvSpPr>
        <p:spPr bwMode="auto">
          <a:xfrm>
            <a:off x="3587409" y="2092076"/>
            <a:ext cx="7800115" cy="553998"/>
          </a:xfrm>
          <a:prstGeom prst="rect">
            <a:avLst/>
          </a:prstGeom>
        </p:spPr>
        <p:txBody>
          <a:bodyPr anchor="b"/>
          <a:lstStyle>
            <a:lvl1pPr algn="l">
              <a:defRPr sz="3600" b="0" baseline="0">
                <a:solidFill>
                  <a:schemeClr val="tx1"/>
                </a:solidFill>
                <a:latin typeface="Calibri" panose="020F0502020204030204" pitchFamily="34" charset="0"/>
                <a:ea typeface="Arial Unicode MS" pitchFamily="34" charset="-128"/>
                <a:cs typeface="Arial Unicode MS" pitchFamily="34" charset="-128"/>
              </a:defRPr>
            </a:lvl1pPr>
          </a:lstStyle>
          <a:p>
            <a:pPr lvl="0"/>
            <a:r>
              <a:rPr lang="en-US" noProof="0"/>
              <a:t>Click to edit Master title style</a:t>
            </a:r>
          </a:p>
        </p:txBody>
      </p:sp>
      <p:sp>
        <p:nvSpPr>
          <p:cNvPr id="13315" name="Rectangle 1027"/>
          <p:cNvSpPr>
            <a:spLocks noGrp="1" noChangeArrowheads="1"/>
          </p:cNvSpPr>
          <p:nvPr userDrawn="1">
            <p:ph type="subTitle" idx="1"/>
          </p:nvPr>
        </p:nvSpPr>
        <p:spPr bwMode="auto">
          <a:xfrm>
            <a:off x="3587409" y="3042322"/>
            <a:ext cx="7800115" cy="430887"/>
          </a:xfrm>
        </p:spPr>
        <p:txBody>
          <a:bodyPr>
            <a:spAutoFit/>
          </a:bodyPr>
          <a:lstStyle>
            <a:lvl1pPr algn="l">
              <a:defRPr sz="2800" baseline="0">
                <a:solidFill>
                  <a:schemeClr val="tx1"/>
                </a:solidFill>
                <a:latin typeface="Calibri" panose="020F0502020204030204" pitchFamily="34" charset="0"/>
                <a:ea typeface="Arial Unicode MS" pitchFamily="34" charset="-128"/>
                <a:cs typeface="Arial Unicode MS" pitchFamily="34" charset="-128"/>
              </a:defRPr>
            </a:lvl1pPr>
          </a:lstStyle>
          <a:p>
            <a:pPr lvl="0"/>
            <a:r>
              <a:rPr lang="en-US" noProof="0"/>
              <a:t>Click to edit Master subtitle style</a:t>
            </a:r>
          </a:p>
        </p:txBody>
      </p:sp>
      <p:grpSp>
        <p:nvGrpSpPr>
          <p:cNvPr id="16" name="McK Title Elements" hidden="1"/>
          <p:cNvGrpSpPr/>
          <p:nvPr userDrawn="1"/>
        </p:nvGrpSpPr>
        <p:grpSpPr>
          <a:xfrm>
            <a:off x="3587408" y="5769259"/>
            <a:ext cx="5431864" cy="493092"/>
            <a:chOff x="2636838" y="5654424"/>
            <a:chExt cx="3992562" cy="483277"/>
          </a:xfrm>
        </p:grpSpPr>
        <p:sp>
          <p:nvSpPr>
            <p:cNvPr id="19" name="McK Document type"/>
            <p:cNvSpPr txBox="1">
              <a:spLocks noChangeArrowheads="1"/>
            </p:cNvSpPr>
            <p:nvPr userDrawn="1"/>
          </p:nvSpPr>
          <p:spPr bwMode="auto">
            <a:xfrm>
              <a:off x="2636838" y="5654424"/>
              <a:ext cx="3992562"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1593" eaLnBrk="1" fontAlgn="base" hangingPunct="1">
                <a:spcBef>
                  <a:spcPct val="0"/>
                </a:spcBef>
                <a:spcAft>
                  <a:spcPct val="0"/>
                </a:spcAft>
                <a:defRPr/>
              </a:pPr>
              <a:r>
                <a:rPr lang="en-US" sz="1400" dirty="0">
                  <a:solidFill>
                    <a:srgbClr val="000000"/>
                  </a:solidFill>
                  <a:latin typeface="Arial"/>
                </a:rPr>
                <a:t>Document type</a:t>
              </a:r>
            </a:p>
          </p:txBody>
        </p:sp>
        <p:sp>
          <p:nvSpPr>
            <p:cNvPr id="21" name="McK Date"/>
            <p:cNvSpPr txBox="1">
              <a:spLocks noChangeArrowheads="1"/>
            </p:cNvSpPr>
            <p:nvPr userDrawn="1"/>
          </p:nvSpPr>
          <p:spPr bwMode="auto">
            <a:xfrm>
              <a:off x="2636838" y="5922257"/>
              <a:ext cx="3992562"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1593" eaLnBrk="1" fontAlgn="base" hangingPunct="1">
                <a:spcBef>
                  <a:spcPct val="0"/>
                </a:spcBef>
                <a:spcAft>
                  <a:spcPct val="0"/>
                </a:spcAft>
                <a:defRPr/>
              </a:pPr>
              <a:r>
                <a:rPr lang="en-US" sz="1400" dirty="0">
                  <a:solidFill>
                    <a:srgbClr val="000000"/>
                  </a:solidFill>
                  <a:latin typeface="Arial"/>
                </a:rPr>
                <a:t>Date</a:t>
              </a:r>
            </a:p>
          </p:txBody>
        </p:sp>
      </p:grpSp>
      <p:pic>
        <p:nvPicPr>
          <p:cNvPr id="22886" name="Picture 358"/>
          <p:cNvPicPr>
            <a:picLocks noChangeAspect="1" noChangeArrowheads="1"/>
          </p:cNvPicPr>
          <p:nvPr userDrawn="1"/>
        </p:nvPicPr>
        <p:blipFill>
          <a:blip r:embed="rId5">
            <a:extLst>
              <a:ext uri="{28A0092B-C50C-407E-A947-70E740481C1C}">
                <a14:useLocalDpi xmlns:a14="http://schemas.microsoft.com/office/drawing/2010/main"/>
              </a:ext>
            </a:extLst>
          </a:blip>
          <a:srcRect/>
          <a:stretch>
            <a:fillRect/>
          </a:stretch>
        </p:blipFill>
        <p:spPr bwMode="auto">
          <a:xfrm>
            <a:off x="1" y="-4860"/>
            <a:ext cx="2984827" cy="6864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descr="Do IT 5.png"/>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534400" y="5095478"/>
            <a:ext cx="2609850" cy="1067197"/>
          </a:xfrm>
          <a:prstGeom prst="rect">
            <a:avLst/>
          </a:prstGeom>
        </p:spPr>
      </p:pic>
    </p:spTree>
    <p:extLst>
      <p:ext uri="{BB962C8B-B14F-4D97-AF65-F5344CB8AC3E}">
        <p14:creationId xmlns:p14="http://schemas.microsoft.com/office/powerpoint/2010/main" val="276916200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Placeholder 2"/>
          <p:cNvSpPr>
            <a:spLocks noGrp="1" noChangeArrowheads="1"/>
          </p:cNvSpPr>
          <p:nvPr>
            <p:ph type="title"/>
          </p:nvPr>
        </p:nvSpPr>
        <p:spPr bwMode="auto">
          <a:xfrm>
            <a:off x="162039" y="228452"/>
            <a:ext cx="11725484"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ctr">
              <a:defRPr sz="3200">
                <a:solidFill>
                  <a:schemeClr val="bg1"/>
                </a:solidFill>
                <a:latin typeface="Calibri" panose="020F0502020204030204" pitchFamily="34" charset="0"/>
              </a:defRPr>
            </a:lvl1pPr>
          </a:lstStyle>
          <a:p>
            <a:pPr lvl="0"/>
            <a:r>
              <a:rPr lang="en-US" noProof="0"/>
              <a:t>Click to edit Master title style</a:t>
            </a:r>
          </a:p>
        </p:txBody>
      </p:sp>
    </p:spTree>
    <p:extLst>
      <p:ext uri="{BB962C8B-B14F-4D97-AF65-F5344CB8AC3E}">
        <p14:creationId xmlns:p14="http://schemas.microsoft.com/office/powerpoint/2010/main" val="193712727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2039" y="228452"/>
            <a:ext cx="11725484" cy="492443"/>
          </a:xfrm>
        </p:spPr>
        <p:txBody>
          <a:bodyPr/>
          <a:lstStyle>
            <a:lvl1pPr algn="ctr">
              <a:defRPr sz="3200">
                <a:solidFill>
                  <a:schemeClr val="bg1"/>
                </a:solidFill>
                <a:latin typeface="Calibri" panose="020F0502020204030204" pitchFamily="34" charset="0"/>
              </a:defRPr>
            </a:lvl1pPr>
          </a:lstStyle>
          <a:p>
            <a:r>
              <a:rPr lang="en-US"/>
              <a:t>Click to edit Master title style</a:t>
            </a:r>
          </a:p>
        </p:txBody>
      </p:sp>
    </p:spTree>
    <p:extLst>
      <p:ext uri="{BB962C8B-B14F-4D97-AF65-F5344CB8AC3E}">
        <p14:creationId xmlns:p14="http://schemas.microsoft.com/office/powerpoint/2010/main" val="36884712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cSld name="Divider Dark Blue">
    <p:bg>
      <p:bgPr>
        <a:solidFill>
          <a:schemeClr val="accent1"/>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86833" y="1782208"/>
            <a:ext cx="10972800" cy="923330"/>
          </a:xfrm>
        </p:spPr>
        <p:txBody>
          <a:bodyPr/>
          <a:lstStyle>
            <a:lvl1pPr>
              <a:defRPr sz="6000">
                <a:solidFill>
                  <a:schemeClr val="bg1"/>
                </a:solidFill>
              </a:defRPr>
            </a:lvl1pPr>
            <a:lvl2pPr>
              <a:defRPr sz="6000">
                <a:solidFill>
                  <a:schemeClr val="bg2"/>
                </a:solidFill>
              </a:defRPr>
            </a:lvl2pPr>
            <a:lvl3pPr>
              <a:defRPr sz="6000">
                <a:solidFill>
                  <a:schemeClr val="bg2"/>
                </a:solidFill>
              </a:defRPr>
            </a:lvl3pPr>
            <a:lvl4pPr>
              <a:defRPr sz="6000">
                <a:solidFill>
                  <a:schemeClr val="bg2"/>
                </a:solidFill>
              </a:defRPr>
            </a:lvl4pPr>
            <a:lvl5pPr>
              <a:defRPr sz="6000">
                <a:solidFill>
                  <a:schemeClr val="bg2"/>
                </a:solidFill>
              </a:defRPr>
            </a:lvl5pPr>
          </a:lstStyle>
          <a:p>
            <a:pPr lvl="0"/>
            <a:r>
              <a:rPr lang="en-US"/>
              <a:t>Click to edit divider text</a:t>
            </a:r>
          </a:p>
        </p:txBody>
      </p:sp>
    </p:spTree>
    <p:extLst>
      <p:ext uri="{BB962C8B-B14F-4D97-AF65-F5344CB8AC3E}">
        <p14:creationId xmlns:p14="http://schemas.microsoft.com/office/powerpoint/2010/main" val="69259601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_1 Column">
    <p:spTree>
      <p:nvGrpSpPr>
        <p:cNvPr id="1" name=""/>
        <p:cNvGrpSpPr/>
        <p:nvPr/>
      </p:nvGrpSpPr>
      <p:grpSpPr>
        <a:xfrm>
          <a:off x="0" y="0"/>
          <a:ext cx="0" cy="0"/>
          <a:chOff x="0" y="0"/>
          <a:chExt cx="0" cy="0"/>
        </a:xfrm>
      </p:grpSpPr>
      <p:sp>
        <p:nvSpPr>
          <p:cNvPr id="6" name="Line 37"/>
          <p:cNvSpPr>
            <a:spLocks noChangeShapeType="1"/>
          </p:cNvSpPr>
          <p:nvPr userDrawn="1"/>
        </p:nvSpPr>
        <p:spPr bwMode="gray">
          <a:xfrm>
            <a:off x="522817" y="806450"/>
            <a:ext cx="11140016" cy="0"/>
          </a:xfrm>
          <a:prstGeom prst="line">
            <a:avLst/>
          </a:prstGeom>
          <a:noFill/>
          <a:ln w="19050">
            <a:solidFill>
              <a:schemeClr val="accent1"/>
            </a:solidFill>
            <a:round/>
            <a:headEnd/>
            <a:tailEnd/>
          </a:ln>
          <a:effectLst/>
        </p:spPr>
        <p:txBody>
          <a:bodyPr wrap="none" lIns="91430" tIns="45716" rIns="91430" bIns="45716" anchor="ctr"/>
          <a:lstStyle/>
          <a:p>
            <a:pPr algn="ctr" defTabSz="839922" eaLnBrk="0" hangingPunct="0">
              <a:lnSpc>
                <a:spcPct val="106000"/>
              </a:lnSpc>
              <a:defRPr/>
            </a:pPr>
            <a:endParaRPr lang="en-US" sz="1100" b="1" dirty="0">
              <a:solidFill>
                <a:srgbClr val="000000"/>
              </a:solidFill>
              <a:latin typeface="Arial"/>
            </a:endParaRPr>
          </a:p>
        </p:txBody>
      </p:sp>
      <p:sp>
        <p:nvSpPr>
          <p:cNvPr id="10" name="Content Placeholder 20"/>
          <p:cNvSpPr>
            <a:spLocks noGrp="1"/>
          </p:cNvSpPr>
          <p:nvPr>
            <p:ph sz="quarter" idx="12"/>
          </p:nvPr>
        </p:nvSpPr>
        <p:spPr bwMode="gray">
          <a:xfrm>
            <a:off x="548639" y="1399033"/>
            <a:ext cx="11106912" cy="4887468"/>
          </a:xfrm>
          <a:prstGeom prst="rect">
            <a:avLst/>
          </a:prstGeom>
        </p:spPr>
        <p:txBody>
          <a:bodyPr rtlCol="0">
            <a:noAutofit/>
          </a:bodyPr>
          <a:lstStyle>
            <a:lvl1pPr marL="0" marR="0" indent="0" algn="l" defTabSz="914303" rtl="0" eaLnBrk="1" fontAlgn="base" latinLnBrk="0" hangingPunct="1">
              <a:lnSpc>
                <a:spcPct val="100000"/>
              </a:lnSpc>
              <a:spcBef>
                <a:spcPts val="2200"/>
              </a:spcBef>
              <a:spcAft>
                <a:spcPct val="0"/>
              </a:spcAft>
              <a:buClrTx/>
              <a:buSzTx/>
              <a:buFont typeface="Arial" pitchFamily="34" charset="0"/>
              <a:buNone/>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1pPr>
            <a:lvl2pPr marL="174607" marR="0" indent="-173019" algn="l" defTabSz="914303" rtl="0" eaLnBrk="1" fontAlgn="base" latinLnBrk="0" hangingPunct="1">
              <a:lnSpc>
                <a:spcPct val="100000"/>
              </a:lnSpc>
              <a:spcAft>
                <a:spcPct val="0"/>
              </a:spcAft>
              <a:buFont typeface="Arial" pitchFamily="34" charset="0"/>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2pPr>
            <a:lvl3pPr marR="0" algn="l" defTabSz="914303"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Arial" pitchFamily="34" charset="0"/>
                <a:ea typeface="+mn-ea"/>
                <a:cs typeface="Arial" pitchFamily="34" charset="0"/>
              </a:defRPr>
            </a:lvl3pPr>
            <a:lvl4pPr marR="0" algn="l" defTabSz="914303"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mn-lt"/>
                <a:ea typeface="+mn-ea"/>
                <a:cs typeface="Arial" pitchFamily="34" charset="0"/>
              </a:defRPr>
            </a:lvl4pPr>
            <a:lvl5pPr marR="0" algn="l" defTabSz="914303" rtl="0" eaLnBrk="1" fontAlgn="base" latinLnBrk="0" hangingPunct="1">
              <a:lnSpc>
                <a:spcPct val="100000"/>
              </a:lnSpc>
              <a:spcAft>
                <a:spcPct val="0"/>
              </a:spcAft>
              <a:buFont typeface="Arial" pitchFamily="34" charset="0"/>
              <a:tabLst/>
              <a:defRPr kumimoji="0" lang="en-US" sz="1600" b="0" i="0" u="none" strike="noStrike" kern="1200" cap="none" normalizeH="0" baseline="0" dirty="0" smtClean="0">
                <a:ln>
                  <a:noFill/>
                </a:ln>
                <a:solidFill>
                  <a:schemeClr val="tx2"/>
                </a:solidFill>
                <a:effectLst/>
                <a:latin typeface="+mn-lt"/>
                <a:ea typeface="+mn-ea"/>
                <a:cs typeface="Arial" pitchFamily="34" charset="0"/>
              </a:defRPr>
            </a:lvl5pPr>
            <a:lvl6pPr marR="0" algn="l" defTabSz="914303" rtl="0" eaLnBrk="1" fontAlgn="base" latinLnBrk="0" hangingPunct="1">
              <a:lnSpc>
                <a:spcPct val="100000"/>
              </a:lnSpc>
              <a:spcAft>
                <a:spcPct val="0"/>
              </a:spcAft>
              <a:buFont typeface="Arial" pitchFamily="34" charset="0"/>
              <a:tabLst/>
              <a:defRPr kumimoji="0" lang="en-US" sz="1800" b="0" i="0" u="none" strike="noStrike" kern="1200" cap="none" normalizeH="0" baseline="0" dirty="0" smtClean="0">
                <a:ln>
                  <a:noFill/>
                </a:ln>
                <a:solidFill>
                  <a:schemeClr val="tx2"/>
                </a:solidFill>
                <a:effectLst/>
                <a:latin typeface="+mn-lt"/>
                <a:ea typeface="+mn-ea"/>
                <a:cs typeface="Arial" pitchFamily="34" charset="0"/>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8"/>
          <p:cNvSpPr>
            <a:spLocks noGrp="1"/>
          </p:cNvSpPr>
          <p:nvPr>
            <p:ph type="body" sz="quarter" idx="13"/>
          </p:nvPr>
        </p:nvSpPr>
        <p:spPr bwMode="gray">
          <a:xfrm>
            <a:off x="552449" y="779465"/>
            <a:ext cx="11106912" cy="307777"/>
          </a:xfrm>
          <a:prstGeom prst="rect">
            <a:avLst/>
          </a:prstGeom>
          <a:noFill/>
          <a:ln w="9525" algn="ctr">
            <a:noFill/>
            <a:miter lim="800000"/>
            <a:headEnd/>
            <a:tailEnd/>
          </a:ln>
          <a:effectLst/>
        </p:spPr>
        <p:txBody>
          <a:bodyPr/>
          <a:lstStyle>
            <a:lvl1pPr>
              <a:defRPr kumimoji="0" lang="en-US" sz="2000" b="0" i="0" u="none" strike="noStrike" kern="1200" cap="none" spc="0" normalizeH="0" baseline="0" noProof="0" dirty="0" smtClean="0">
                <a:ln>
                  <a:noFill/>
                </a:ln>
                <a:solidFill>
                  <a:schemeClr val="tx2"/>
                </a:solidFill>
                <a:effectLst/>
                <a:uLnTx/>
                <a:uFillTx/>
                <a:latin typeface="+mj-lt"/>
                <a:ea typeface="+mn-ea"/>
                <a:cs typeface="Arial" pitchFamily="34" charset="0"/>
              </a:defRPr>
            </a:lvl1pPr>
          </a:lstStyle>
          <a:p>
            <a:pPr lvl="0"/>
            <a:r>
              <a:rPr lang="en-US"/>
              <a:t>Click to edit Master text styles</a:t>
            </a:r>
          </a:p>
        </p:txBody>
      </p:sp>
      <p:sp>
        <p:nvSpPr>
          <p:cNvPr id="5" name="Title Placeholder 10"/>
          <p:cNvSpPr>
            <a:spLocks noGrp="1"/>
          </p:cNvSpPr>
          <p:nvPr>
            <p:ph type="title"/>
          </p:nvPr>
        </p:nvSpPr>
        <p:spPr bwMode="gray">
          <a:xfrm>
            <a:off x="552449" y="446042"/>
            <a:ext cx="11106912" cy="338554"/>
          </a:xfrm>
          <a:prstGeom prst="rect">
            <a:avLst/>
          </a:prstGeom>
        </p:spPr>
        <p:txBody>
          <a:bodyPr/>
          <a:lstStyle/>
          <a:p>
            <a:pPr lvl="0"/>
            <a:r>
              <a:rPr lang="en-US"/>
              <a:t>Click to edit Master title style</a:t>
            </a:r>
          </a:p>
        </p:txBody>
      </p:sp>
    </p:spTree>
    <p:extLst>
      <p:ext uri="{BB962C8B-B14F-4D97-AF65-F5344CB8AC3E}">
        <p14:creationId xmlns:p14="http://schemas.microsoft.com/office/powerpoint/2010/main" val="1286137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2039" y="228440"/>
            <a:ext cx="11725484" cy="307777"/>
          </a:xfrm>
        </p:spPr>
        <p:txBody>
          <a:bodyPr/>
          <a:lstStyle>
            <a:lvl1pPr>
              <a:defRPr sz="2000"/>
            </a:lvl1pPr>
          </a:lstStyle>
          <a:p>
            <a:r>
              <a:rPr lang="en-US"/>
              <a:t>Click to edit Master title style</a:t>
            </a:r>
          </a:p>
        </p:txBody>
      </p:sp>
      <p:sp>
        <p:nvSpPr>
          <p:cNvPr id="8" name="Text Placeholder 7"/>
          <p:cNvSpPr>
            <a:spLocks noGrp="1"/>
          </p:cNvSpPr>
          <p:nvPr>
            <p:ph type="body" sz="quarter" idx="13"/>
          </p:nvPr>
        </p:nvSpPr>
        <p:spPr>
          <a:xfrm>
            <a:off x="304800" y="1447802"/>
            <a:ext cx="11582400" cy="984885"/>
          </a:xfrm>
        </p:spPr>
        <p:txBody>
          <a:bodyPr/>
          <a:lstStyle>
            <a:lvl1pPr>
              <a:defRPr sz="1400" b="0"/>
            </a:lvl1pPr>
            <a:lvl2pPr>
              <a:defRPr sz="1200"/>
            </a:lvl2pPr>
            <a:lvl3pPr>
              <a:defRPr sz="1100"/>
            </a:lvl3pPr>
            <a:lvl4pPr>
              <a:defRPr sz="1100"/>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4"/>
          </p:nvPr>
        </p:nvSpPr>
        <p:spPr>
          <a:xfrm>
            <a:off x="11176000" y="6477000"/>
            <a:ext cx="711200" cy="304800"/>
          </a:xfrm>
          <a:prstGeom prst="rect">
            <a:avLst/>
          </a:prstGeom>
        </p:spPr>
        <p:txBody>
          <a:bodyPr lIns="91430" tIns="45716" rIns="91430" bIns="45716"/>
          <a:lstStyle>
            <a:lvl1pPr fontAlgn="auto">
              <a:spcBef>
                <a:spcPts val="0"/>
              </a:spcBef>
              <a:spcAft>
                <a:spcPts val="0"/>
              </a:spcAft>
              <a:defRPr sz="1000" b="0">
                <a:solidFill>
                  <a:srgbClr val="002776"/>
                </a:solidFill>
                <a:latin typeface="+mn-lt"/>
                <a:cs typeface="+mn-cs"/>
              </a:defRPr>
            </a:lvl1pPr>
          </a:lstStyle>
          <a:p>
            <a:pPr defTabSz="839922">
              <a:defRPr/>
            </a:pPr>
            <a:fld id="{B6FCE568-3CF1-4900-8C40-62284F2EF14C}" type="slidenum">
              <a:rPr lang="en-US" smtClean="0"/>
              <a:pPr defTabSz="839922">
                <a:defRPr/>
              </a:pPr>
              <a:t>‹#›</a:t>
            </a:fld>
            <a:endParaRPr lang="en-US" dirty="0"/>
          </a:p>
        </p:txBody>
      </p:sp>
    </p:spTree>
    <p:extLst>
      <p:ext uri="{BB962C8B-B14F-4D97-AF65-F5344CB8AC3E}">
        <p14:creationId xmlns:p14="http://schemas.microsoft.com/office/powerpoint/2010/main" val="12361767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Part Opener">
    <p:spTree>
      <p:nvGrpSpPr>
        <p:cNvPr id="1" name=""/>
        <p:cNvGrpSpPr/>
        <p:nvPr/>
      </p:nvGrpSpPr>
      <p:grpSpPr>
        <a:xfrm>
          <a:off x="0" y="0"/>
          <a:ext cx="0" cy="0"/>
          <a:chOff x="0" y="0"/>
          <a:chExt cx="0" cy="0"/>
        </a:xfrm>
      </p:grpSpPr>
      <p:sp>
        <p:nvSpPr>
          <p:cNvPr id="3" name="Text Box 2"/>
          <p:cNvSpPr txBox="1">
            <a:spLocks noChangeArrowheads="1"/>
          </p:cNvSpPr>
          <p:nvPr userDrawn="1"/>
        </p:nvSpPr>
        <p:spPr bwMode="gray">
          <a:xfrm>
            <a:off x="2321985" y="2365376"/>
            <a:ext cx="7512049" cy="2487613"/>
          </a:xfrm>
          <a:prstGeom prst="rect">
            <a:avLst/>
          </a:prstGeom>
          <a:noFill/>
          <a:ln w="19050" algn="ctr">
            <a:noFill/>
            <a:miter lim="800000"/>
            <a:headEnd/>
            <a:tailEnd/>
          </a:ln>
        </p:spPr>
        <p:txBody>
          <a:bodyPr lIns="0" tIns="73144" rIns="0" bIns="73144"/>
          <a:lstStyle/>
          <a:p>
            <a:pPr fontAlgn="base">
              <a:lnSpc>
                <a:spcPct val="106000"/>
              </a:lnSpc>
              <a:spcBef>
                <a:spcPct val="80000"/>
              </a:spcBef>
              <a:spcAft>
                <a:spcPct val="0"/>
              </a:spcAft>
              <a:buClr>
                <a:srgbClr val="000000"/>
              </a:buClr>
              <a:buSzPct val="80000"/>
              <a:buFont typeface="Wingdings" pitchFamily="2" charset="2"/>
              <a:buNone/>
              <a:defRPr/>
            </a:pPr>
            <a:endParaRPr lang="en-US" sz="1100" b="1" dirty="0">
              <a:solidFill>
                <a:srgbClr val="000000"/>
              </a:solidFill>
              <a:latin typeface="Arial"/>
              <a:cs typeface="Arial" charset="0"/>
            </a:endParaRPr>
          </a:p>
        </p:txBody>
      </p:sp>
      <p:sp>
        <p:nvSpPr>
          <p:cNvPr id="4" name="Rectangle 3"/>
          <p:cNvSpPr>
            <a:spLocks noChangeArrowheads="1"/>
          </p:cNvSpPr>
          <p:nvPr/>
        </p:nvSpPr>
        <p:spPr bwMode="gray">
          <a:xfrm>
            <a:off x="3304118" y="2136775"/>
            <a:ext cx="5556249" cy="228600"/>
          </a:xfrm>
          <a:prstGeom prst="rect">
            <a:avLst/>
          </a:prstGeom>
          <a:solidFill>
            <a:schemeClr val="bg1"/>
          </a:solidFill>
          <a:ln w="12700" cap="rnd" algn="ctr">
            <a:noFill/>
            <a:miter lim="800000"/>
            <a:headEnd/>
            <a:tailEnd/>
          </a:ln>
        </p:spPr>
        <p:txBody>
          <a:bodyPr wrap="none" lIns="71992" tIns="0" rIns="71992" bIns="0" anchor="b" anchorCtr="1"/>
          <a:lstStyle/>
          <a:p>
            <a:pPr algn="ctr" eaLnBrk="0" fontAlgn="base" hangingPunct="0">
              <a:lnSpc>
                <a:spcPct val="106000"/>
              </a:lnSpc>
              <a:spcBef>
                <a:spcPct val="0"/>
              </a:spcBef>
              <a:spcAft>
                <a:spcPct val="0"/>
              </a:spcAft>
              <a:defRPr/>
            </a:pPr>
            <a:endParaRPr lang="en-US" sz="1400" b="1" dirty="0">
              <a:solidFill>
                <a:srgbClr val="000000"/>
              </a:solidFill>
              <a:latin typeface="Arial"/>
              <a:cs typeface="Arial" charset="0"/>
            </a:endParaRPr>
          </a:p>
        </p:txBody>
      </p:sp>
      <p:sp>
        <p:nvSpPr>
          <p:cNvPr id="5" name="Text Placeholder 7"/>
          <p:cNvSpPr>
            <a:spLocks noGrp="1"/>
          </p:cNvSpPr>
          <p:nvPr>
            <p:ph type="body" sz="quarter" idx="10"/>
          </p:nvPr>
        </p:nvSpPr>
        <p:spPr>
          <a:xfrm>
            <a:off x="3852672" y="3081529"/>
            <a:ext cx="4462272" cy="256032"/>
          </a:xfrm>
          <a:solidFill>
            <a:schemeClr val="bg1"/>
          </a:solidFill>
        </p:spPr>
        <p:txBody>
          <a:bodyPr lIns="73144" rIns="73144" anchor="ctr" anchorCtr="1"/>
          <a:lstStyle>
            <a:lvl1pPr>
              <a:buNone/>
              <a:defRPr sz="1600" b="1"/>
            </a:lvl1pPr>
          </a:lstStyle>
          <a:p>
            <a:pPr lvl="0"/>
            <a:r>
              <a:rPr lang="en-US"/>
              <a:t>Click to edit Master text styles</a:t>
            </a:r>
          </a:p>
        </p:txBody>
      </p:sp>
    </p:spTree>
    <p:extLst>
      <p:ext uri="{BB962C8B-B14F-4D97-AF65-F5344CB8AC3E}">
        <p14:creationId xmlns:p14="http://schemas.microsoft.com/office/powerpoint/2010/main" val="320629136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2" name="Title 1"/>
          <p:cNvSpPr>
            <a:spLocks noGrp="1"/>
          </p:cNvSpPr>
          <p:nvPr>
            <p:ph type="title"/>
          </p:nvPr>
        </p:nvSpPr>
        <p:spPr bwMode="gray">
          <a:xfrm>
            <a:off x="533401" y="529125"/>
            <a:ext cx="11125200" cy="338554"/>
          </a:xfrm>
        </p:spPr>
        <p:txBody>
          <a:bodyPr>
            <a:spAutoFit/>
          </a:bodyPr>
          <a:lstStyle/>
          <a:p>
            <a:r>
              <a:rPr lang="en-US"/>
              <a:t>Click to edit Master title style</a:t>
            </a:r>
          </a:p>
        </p:txBody>
      </p:sp>
    </p:spTree>
    <p:extLst>
      <p:ext uri="{BB962C8B-B14F-4D97-AF65-F5344CB8AC3E}">
        <p14:creationId xmlns:p14="http://schemas.microsoft.com/office/powerpoint/2010/main" val="92601690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nvPr>
        </p:nvGraphicFramePr>
        <p:xfrm>
          <a:off x="0" y="0"/>
          <a:ext cx="215979" cy="161974"/>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0" y="0"/>
                        <a:ext cx="215979" cy="161974"/>
                      </a:xfrm>
                      <a:prstGeom prst="rect">
                        <a:avLst/>
                      </a:prstGeom>
                    </p:spPr>
                  </p:pic>
                </p:oleObj>
              </mc:Fallback>
            </mc:AlternateContent>
          </a:graphicData>
        </a:graphic>
      </p:graphicFrame>
      <p:sp>
        <p:nvSpPr>
          <p:cNvPr id="3" name="Rectangle 2"/>
          <p:cNvSpPr>
            <a:spLocks/>
          </p:cNvSpPr>
          <p:nvPr userDrawn="1"/>
        </p:nvSpPr>
        <p:spPr>
          <a:xfrm>
            <a:off x="6132195" y="2301507"/>
            <a:ext cx="6053581" cy="4556501"/>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3236" tIns="46619" rIns="93236" bIns="46619" rtlCol="0" anchor="ctr"/>
          <a:lstStyle/>
          <a:p>
            <a:pPr algn="ctr" defTabSz="914012" fontAlgn="base">
              <a:spcBef>
                <a:spcPct val="0"/>
              </a:spcBef>
              <a:spcAft>
                <a:spcPct val="0"/>
              </a:spcAft>
            </a:pPr>
            <a:endParaRPr lang="en-US" sz="1600" dirty="0">
              <a:solidFill>
                <a:srgbClr val="000000"/>
              </a:solidFill>
              <a:latin typeface="Arial"/>
              <a:ea typeface="ＭＳ Ｐゴシック"/>
            </a:endParaRPr>
          </a:p>
        </p:txBody>
      </p:sp>
      <p:sp>
        <p:nvSpPr>
          <p:cNvPr id="5" name="doc id"/>
          <p:cNvSpPr txBox="1">
            <a:spLocks noChangeArrowheads="1"/>
          </p:cNvSpPr>
          <p:nvPr/>
        </p:nvSpPr>
        <p:spPr bwMode="auto">
          <a:xfrm>
            <a:off x="11485749" y="37255"/>
            <a:ext cx="401720" cy="124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algn="r" defTabSz="914012" eaLnBrk="1" fontAlgn="base" hangingPunct="1">
              <a:spcBef>
                <a:spcPct val="0"/>
              </a:spcBef>
              <a:spcAft>
                <a:spcPct val="0"/>
              </a:spcAft>
              <a:defRPr/>
            </a:pPr>
            <a:endParaRPr lang="en-US" sz="800" dirty="0">
              <a:solidFill>
                <a:srgbClr val="000000"/>
              </a:solidFill>
              <a:latin typeface="Arial"/>
              <a:ea typeface="ＭＳ Ｐゴシック"/>
            </a:endParaRPr>
          </a:p>
        </p:txBody>
      </p:sp>
      <p:grpSp>
        <p:nvGrpSpPr>
          <p:cNvPr id="8" name="McK Title Elements"/>
          <p:cNvGrpSpPr>
            <a:grpSpLocks/>
          </p:cNvGrpSpPr>
          <p:nvPr/>
        </p:nvGrpSpPr>
        <p:grpSpPr bwMode="auto">
          <a:xfrm>
            <a:off x="9" y="7"/>
            <a:ext cx="12187680" cy="6859620"/>
            <a:chOff x="0" y="0"/>
            <a:chExt cx="5643" cy="4235"/>
          </a:xfrm>
        </p:grpSpPr>
        <p:sp>
          <p:nvSpPr>
            <p:cNvPr id="9" name="McK Document type" hidden="1"/>
            <p:cNvSpPr txBox="1">
              <a:spLocks noChangeArrowheads="1"/>
            </p:cNvSpPr>
            <p:nvPr/>
          </p:nvSpPr>
          <p:spPr bwMode="auto">
            <a:xfrm>
              <a:off x="1663" y="3106"/>
              <a:ext cx="3109"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4012" eaLnBrk="1" fontAlgn="base" hangingPunct="1">
                <a:spcBef>
                  <a:spcPct val="0"/>
                </a:spcBef>
                <a:spcAft>
                  <a:spcPct val="0"/>
                </a:spcAft>
                <a:defRPr/>
              </a:pPr>
              <a:r>
                <a:rPr lang="en-US" sz="1400" dirty="0">
                  <a:solidFill>
                    <a:srgbClr val="000000"/>
                  </a:solidFill>
                  <a:latin typeface="Arial"/>
                  <a:ea typeface="ＭＳ Ｐゴシック"/>
                </a:rPr>
                <a:t>Document type</a:t>
              </a:r>
            </a:p>
          </p:txBody>
        </p:sp>
        <p:sp>
          <p:nvSpPr>
            <p:cNvPr id="10" name="McK Date" hidden="1"/>
            <p:cNvSpPr txBox="1">
              <a:spLocks noChangeArrowheads="1"/>
            </p:cNvSpPr>
            <p:nvPr/>
          </p:nvSpPr>
          <p:spPr bwMode="auto">
            <a:xfrm>
              <a:off x="1663" y="3275"/>
              <a:ext cx="3109"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4012" eaLnBrk="1" fontAlgn="base" hangingPunct="1">
                <a:spcBef>
                  <a:spcPct val="0"/>
                </a:spcBef>
                <a:spcAft>
                  <a:spcPct val="0"/>
                </a:spcAft>
                <a:defRPr/>
              </a:pPr>
              <a:r>
                <a:rPr lang="en-US" sz="1400" dirty="0">
                  <a:solidFill>
                    <a:srgbClr val="000000"/>
                  </a:solidFill>
                  <a:latin typeface="Arial"/>
                  <a:ea typeface="ＭＳ Ｐゴシック"/>
                </a:rPr>
                <a:t>Date</a:t>
              </a:r>
            </a:p>
          </p:txBody>
        </p:sp>
        <p:sp>
          <p:nvSpPr>
            <p:cNvPr id="11" name="McK Disclaimer" hidden="1"/>
            <p:cNvSpPr>
              <a:spLocks noChangeArrowheads="1"/>
            </p:cNvSpPr>
            <p:nvPr/>
          </p:nvSpPr>
          <p:spPr bwMode="auto">
            <a:xfrm>
              <a:off x="1663" y="3714"/>
              <a:ext cx="3226"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p>
              <a:pPr defTabSz="820680" eaLnBrk="0" fontAlgn="base" hangingPunct="0">
                <a:spcBef>
                  <a:spcPct val="0"/>
                </a:spcBef>
                <a:spcAft>
                  <a:spcPct val="0"/>
                </a:spcAft>
              </a:pPr>
              <a:r>
                <a:rPr lang="en-US" sz="800" dirty="0">
                  <a:solidFill>
                    <a:srgbClr val="000000"/>
                  </a:solidFill>
                  <a:latin typeface="Arial"/>
                  <a:ea typeface="ＭＳ Ｐゴシック"/>
                </a:rPr>
                <a:t>CONFIDENTIAL AND PROPRIETARY</a:t>
              </a:r>
            </a:p>
            <a:p>
              <a:pPr defTabSz="820680" eaLnBrk="0" fontAlgn="base" hangingPunct="0">
                <a:spcBef>
                  <a:spcPct val="0"/>
                </a:spcBef>
                <a:spcAft>
                  <a:spcPct val="0"/>
                </a:spcAft>
              </a:pPr>
              <a:r>
                <a:rPr lang="en-US" sz="800" dirty="0">
                  <a:solidFill>
                    <a:srgbClr val="000000"/>
                  </a:solidFill>
                  <a:latin typeface="Arial"/>
                  <a:ea typeface="ＭＳ Ｐゴシック"/>
                </a:rPr>
                <a:t>Any use of this material without specific permission of McKinsey &amp; Company is strictly prohibited</a:t>
              </a:r>
            </a:p>
          </p:txBody>
        </p:sp>
        <p:sp>
          <p:nvSpPr>
            <p:cNvPr id="12" name="TitleBottomPlaceholder" hidden="1"/>
            <p:cNvSpPr>
              <a:spLocks noChangeArrowheads="1"/>
            </p:cNvSpPr>
            <p:nvPr/>
          </p:nvSpPr>
          <p:spPr bwMode="auto">
            <a:xfrm>
              <a:off x="0" y="1410"/>
              <a:ext cx="1382" cy="2825"/>
            </a:xfrm>
            <a:prstGeom prst="rect">
              <a:avLst/>
            </a:prstGeom>
            <a:solidFill>
              <a:srgbClr val="0065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012" fontAlgn="base">
                <a:spcBef>
                  <a:spcPct val="0"/>
                </a:spcBef>
                <a:spcAft>
                  <a:spcPct val="0"/>
                </a:spcAft>
              </a:pPr>
              <a:endParaRPr lang="en-US" sz="1600" dirty="0">
                <a:solidFill>
                  <a:srgbClr val="000000"/>
                </a:solidFill>
                <a:latin typeface="Arial"/>
                <a:ea typeface="ＭＳ Ｐゴシック"/>
              </a:endParaRPr>
            </a:p>
          </p:txBody>
        </p:sp>
        <p:sp>
          <p:nvSpPr>
            <p:cNvPr id="13" name="TitleTopPlaceholder" hidden="1"/>
            <p:cNvSpPr>
              <a:spLocks noChangeArrowheads="1"/>
            </p:cNvSpPr>
            <p:nvPr/>
          </p:nvSpPr>
          <p:spPr bwMode="auto">
            <a:xfrm>
              <a:off x="0" y="0"/>
              <a:ext cx="1382" cy="1410"/>
            </a:xfrm>
            <a:prstGeom prst="rect">
              <a:avLst/>
            </a:prstGeom>
            <a:solidFill>
              <a:srgbClr val="91A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012" fontAlgn="base">
                <a:spcBef>
                  <a:spcPct val="0"/>
                </a:spcBef>
                <a:spcAft>
                  <a:spcPct val="0"/>
                </a:spcAft>
              </a:pPr>
              <a:endParaRPr lang="en-US" sz="1600" dirty="0">
                <a:solidFill>
                  <a:srgbClr val="000000"/>
                </a:solidFill>
                <a:latin typeface="Arial"/>
                <a:ea typeface="ＭＳ Ｐゴシック"/>
              </a:endParaRPr>
            </a:p>
          </p:txBody>
        </p:sp>
        <p:sp>
          <p:nvSpPr>
            <p:cNvPr id="14" name="Rectangle 1189" hidden="1"/>
            <p:cNvSpPr>
              <a:spLocks noChangeArrowheads="1"/>
            </p:cNvSpPr>
            <p:nvPr/>
          </p:nvSpPr>
          <p:spPr bwMode="auto">
            <a:xfrm>
              <a:off x="0" y="0"/>
              <a:ext cx="5643" cy="4234"/>
            </a:xfrm>
            <a:prstGeom prst="rect">
              <a:avLst/>
            </a:prstGeom>
            <a:noFill/>
            <a:ln w="31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012" fontAlgn="base">
                <a:spcBef>
                  <a:spcPct val="0"/>
                </a:spcBef>
                <a:spcAft>
                  <a:spcPct val="0"/>
                </a:spcAft>
              </a:pPr>
              <a:endParaRPr lang="en-US" sz="1600" dirty="0">
                <a:solidFill>
                  <a:srgbClr val="000000"/>
                </a:solidFill>
                <a:latin typeface="Arial"/>
                <a:ea typeface="ＭＳ Ｐゴシック"/>
              </a:endParaRPr>
            </a:p>
          </p:txBody>
        </p:sp>
      </p:grpSp>
      <p:pic>
        <p:nvPicPr>
          <p:cNvPr id="18" name="TitleBottomBarBW" hidden="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760089" y="6574553"/>
            <a:ext cx="2226740" cy="195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4" name="Rectangle 1026"/>
          <p:cNvSpPr>
            <a:spLocks noGrp="1" noChangeArrowheads="1"/>
          </p:cNvSpPr>
          <p:nvPr>
            <p:ph type="ctrTitle"/>
          </p:nvPr>
        </p:nvSpPr>
        <p:spPr>
          <a:xfrm>
            <a:off x="505559" y="3036402"/>
            <a:ext cx="5044763" cy="507831"/>
          </a:xfrm>
          <a:prstGeom prst="rect">
            <a:avLst/>
          </a:prstGeom>
        </p:spPr>
        <p:txBody>
          <a:bodyPr/>
          <a:lstStyle>
            <a:lvl1pPr>
              <a:defRPr sz="3300" b="0" baseline="0">
                <a:latin typeface="Calibri" panose="020F0502020204030204" pitchFamily="34" charset="0"/>
                <a:ea typeface="+mj-ea"/>
              </a:defRPr>
            </a:lvl1pPr>
          </a:lstStyle>
          <a:p>
            <a:pPr lvl="0"/>
            <a:r>
              <a:rPr lang="en-US" noProof="0"/>
              <a:t>Click to edit Master title style</a:t>
            </a:r>
          </a:p>
        </p:txBody>
      </p:sp>
      <p:sp>
        <p:nvSpPr>
          <p:cNvPr id="13315" name="Rectangle 1027"/>
          <p:cNvSpPr>
            <a:spLocks noGrp="1" noChangeArrowheads="1"/>
          </p:cNvSpPr>
          <p:nvPr>
            <p:ph type="subTitle" idx="1"/>
          </p:nvPr>
        </p:nvSpPr>
        <p:spPr>
          <a:xfrm>
            <a:off x="505567" y="5524950"/>
            <a:ext cx="5044764" cy="219820"/>
          </a:xfrm>
        </p:spPr>
        <p:txBody>
          <a:bodyPr wrap="square">
            <a:spAutoFit/>
          </a:bodyPr>
          <a:lstStyle>
            <a:lvl1pPr>
              <a:defRPr sz="1400" baseline="0">
                <a:solidFill>
                  <a:schemeClr val="accent6"/>
                </a:solidFill>
                <a:latin typeface="Calibri" panose="020F0502020204030204" pitchFamily="34" charset="0"/>
                <a:ea typeface="+mj-ea"/>
              </a:defRPr>
            </a:lvl1pPr>
          </a:lstStyle>
          <a:p>
            <a:pPr lvl="0"/>
            <a:r>
              <a:rPr lang="en-US" noProof="0"/>
              <a:t>Click to edit Master subtitle style</a:t>
            </a:r>
          </a:p>
        </p:txBody>
      </p:sp>
      <p:sp>
        <p:nvSpPr>
          <p:cNvPr id="21" name="Rectangle 20"/>
          <p:cNvSpPr>
            <a:spLocks/>
          </p:cNvSpPr>
          <p:nvPr userDrawn="1"/>
        </p:nvSpPr>
        <p:spPr>
          <a:xfrm>
            <a:off x="5969" y="2532205"/>
            <a:ext cx="12179808" cy="106006"/>
          </a:xfrm>
          <a:prstGeom prst="rect">
            <a:avLst/>
          </a:prstGeom>
          <a:solidFill>
            <a:schemeClr val="accent6">
              <a:lumMod val="20000"/>
              <a:lumOff val="80000"/>
            </a:schemeClr>
          </a:solidFill>
          <a:ln w="9525">
            <a:noFill/>
          </a:ln>
          <a:scene3d>
            <a:camera prst="orthographicFront"/>
            <a:lightRig rig="threePt" dir="t"/>
          </a:scene3d>
          <a:sp3d>
            <a:bevelT w="63500" h="38100"/>
          </a:sp3d>
        </p:spPr>
        <p:style>
          <a:lnRef idx="2">
            <a:schemeClr val="accent1">
              <a:shade val="50000"/>
            </a:schemeClr>
          </a:lnRef>
          <a:fillRef idx="1">
            <a:schemeClr val="accent1"/>
          </a:fillRef>
          <a:effectRef idx="0">
            <a:schemeClr val="accent1"/>
          </a:effectRef>
          <a:fontRef idx="minor">
            <a:schemeClr val="lt1"/>
          </a:fontRef>
        </p:style>
        <p:txBody>
          <a:bodyPr lIns="93236" tIns="46619" rIns="93236" bIns="46619" rtlCol="0" anchor="ctr"/>
          <a:lstStyle/>
          <a:p>
            <a:pPr algn="ctr" defTabSz="914012" fontAlgn="base">
              <a:spcBef>
                <a:spcPct val="0"/>
              </a:spcBef>
              <a:spcAft>
                <a:spcPct val="0"/>
              </a:spcAft>
            </a:pPr>
            <a:endParaRPr lang="en-US" sz="1600" dirty="0">
              <a:solidFill>
                <a:srgbClr val="FFFFFF"/>
              </a:solidFill>
              <a:latin typeface="Arial"/>
              <a:ea typeface="ＭＳ Ｐゴシック"/>
            </a:endParaRPr>
          </a:p>
        </p:txBody>
      </p:sp>
      <p:sp>
        <p:nvSpPr>
          <p:cNvPr id="6" name="Rectangle 5"/>
          <p:cNvSpPr>
            <a:spLocks/>
          </p:cNvSpPr>
          <p:nvPr userDrawn="1"/>
        </p:nvSpPr>
        <p:spPr>
          <a:xfrm>
            <a:off x="10" y="10154"/>
            <a:ext cx="3566150" cy="2523744"/>
          </a:xfrm>
          <a:prstGeom prst="rect">
            <a:avLst/>
          </a:prstGeom>
          <a:solidFill>
            <a:srgbClr val="00044E"/>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3236" tIns="46619" rIns="93236" bIns="46619" rtlCol="0" anchor="ctr"/>
          <a:lstStyle/>
          <a:p>
            <a:pPr algn="ctr" defTabSz="914012" fontAlgn="base">
              <a:spcBef>
                <a:spcPct val="0"/>
              </a:spcBef>
              <a:spcAft>
                <a:spcPct val="0"/>
              </a:spcAft>
            </a:pPr>
            <a:endParaRPr lang="en-US" sz="1600" dirty="0">
              <a:solidFill>
                <a:srgbClr val="000000"/>
              </a:solidFill>
              <a:latin typeface="Arial"/>
              <a:ea typeface="ＭＳ Ｐゴシック"/>
            </a:endParaRPr>
          </a:p>
        </p:txBody>
      </p:sp>
      <p:sp>
        <p:nvSpPr>
          <p:cNvPr id="23" name="Freeform 53"/>
          <p:cNvSpPr>
            <a:spLocks/>
          </p:cNvSpPr>
          <p:nvPr userDrawn="1"/>
        </p:nvSpPr>
        <p:spPr bwMode="gray">
          <a:xfrm>
            <a:off x="8313200" y="2894275"/>
            <a:ext cx="2000505" cy="3499478"/>
          </a:xfrm>
          <a:custGeom>
            <a:avLst/>
            <a:gdLst>
              <a:gd name="T0" fmla="*/ 247 w 415"/>
              <a:gd name="T1" fmla="*/ 720 h 726"/>
              <a:gd name="T2" fmla="*/ 235 w 415"/>
              <a:gd name="T3" fmla="*/ 708 h 726"/>
              <a:gd name="T4" fmla="*/ 229 w 415"/>
              <a:gd name="T5" fmla="*/ 672 h 726"/>
              <a:gd name="T6" fmla="*/ 223 w 415"/>
              <a:gd name="T7" fmla="*/ 642 h 726"/>
              <a:gd name="T8" fmla="*/ 199 w 415"/>
              <a:gd name="T9" fmla="*/ 618 h 726"/>
              <a:gd name="T10" fmla="*/ 169 w 415"/>
              <a:gd name="T11" fmla="*/ 612 h 726"/>
              <a:gd name="T12" fmla="*/ 151 w 415"/>
              <a:gd name="T13" fmla="*/ 594 h 726"/>
              <a:gd name="T14" fmla="*/ 127 w 415"/>
              <a:gd name="T15" fmla="*/ 570 h 726"/>
              <a:gd name="T16" fmla="*/ 133 w 415"/>
              <a:gd name="T17" fmla="*/ 528 h 726"/>
              <a:gd name="T18" fmla="*/ 139 w 415"/>
              <a:gd name="T19" fmla="*/ 498 h 726"/>
              <a:gd name="T20" fmla="*/ 133 w 415"/>
              <a:gd name="T21" fmla="*/ 480 h 726"/>
              <a:gd name="T22" fmla="*/ 115 w 415"/>
              <a:gd name="T23" fmla="*/ 474 h 726"/>
              <a:gd name="T24" fmla="*/ 91 w 415"/>
              <a:gd name="T25" fmla="*/ 468 h 726"/>
              <a:gd name="T26" fmla="*/ 85 w 415"/>
              <a:gd name="T27" fmla="*/ 432 h 726"/>
              <a:gd name="T28" fmla="*/ 55 w 415"/>
              <a:gd name="T29" fmla="*/ 414 h 726"/>
              <a:gd name="T30" fmla="*/ 31 w 415"/>
              <a:gd name="T31" fmla="*/ 390 h 726"/>
              <a:gd name="T32" fmla="*/ 6 w 415"/>
              <a:gd name="T33" fmla="*/ 360 h 726"/>
              <a:gd name="T34" fmla="*/ 0 w 415"/>
              <a:gd name="T35" fmla="*/ 330 h 726"/>
              <a:gd name="T36" fmla="*/ 13 w 415"/>
              <a:gd name="T37" fmla="*/ 294 h 726"/>
              <a:gd name="T38" fmla="*/ 19 w 415"/>
              <a:gd name="T39" fmla="*/ 258 h 726"/>
              <a:gd name="T40" fmla="*/ 43 w 415"/>
              <a:gd name="T41" fmla="*/ 234 h 726"/>
              <a:gd name="T42" fmla="*/ 49 w 415"/>
              <a:gd name="T43" fmla="*/ 204 h 726"/>
              <a:gd name="T44" fmla="*/ 37 w 415"/>
              <a:gd name="T45" fmla="*/ 174 h 726"/>
              <a:gd name="T46" fmla="*/ 61 w 415"/>
              <a:gd name="T47" fmla="*/ 150 h 726"/>
              <a:gd name="T48" fmla="*/ 97 w 415"/>
              <a:gd name="T49" fmla="*/ 138 h 726"/>
              <a:gd name="T50" fmla="*/ 115 w 415"/>
              <a:gd name="T51" fmla="*/ 102 h 726"/>
              <a:gd name="T52" fmla="*/ 121 w 415"/>
              <a:gd name="T53" fmla="*/ 66 h 726"/>
              <a:gd name="T54" fmla="*/ 97 w 415"/>
              <a:gd name="T55" fmla="*/ 42 h 726"/>
              <a:gd name="T56" fmla="*/ 73 w 415"/>
              <a:gd name="T57" fmla="*/ 18 h 726"/>
              <a:gd name="T58" fmla="*/ 115 w 415"/>
              <a:gd name="T59" fmla="*/ 12 h 726"/>
              <a:gd name="T60" fmla="*/ 163 w 415"/>
              <a:gd name="T61" fmla="*/ 6 h 726"/>
              <a:gd name="T62" fmla="*/ 211 w 415"/>
              <a:gd name="T63" fmla="*/ 6 h 726"/>
              <a:gd name="T64" fmla="*/ 259 w 415"/>
              <a:gd name="T65" fmla="*/ 6 h 726"/>
              <a:gd name="T66" fmla="*/ 301 w 415"/>
              <a:gd name="T67" fmla="*/ 0 h 726"/>
              <a:gd name="T68" fmla="*/ 343 w 415"/>
              <a:gd name="T69" fmla="*/ 6 h 726"/>
              <a:gd name="T70" fmla="*/ 355 w 415"/>
              <a:gd name="T71" fmla="*/ 48 h 726"/>
              <a:gd name="T72" fmla="*/ 373 w 415"/>
              <a:gd name="T73" fmla="*/ 78 h 726"/>
              <a:gd name="T74" fmla="*/ 379 w 415"/>
              <a:gd name="T75" fmla="*/ 120 h 726"/>
              <a:gd name="T76" fmla="*/ 385 w 415"/>
              <a:gd name="T77" fmla="*/ 162 h 726"/>
              <a:gd name="T78" fmla="*/ 391 w 415"/>
              <a:gd name="T79" fmla="*/ 204 h 726"/>
              <a:gd name="T80" fmla="*/ 391 w 415"/>
              <a:gd name="T81" fmla="*/ 252 h 726"/>
              <a:gd name="T82" fmla="*/ 397 w 415"/>
              <a:gd name="T83" fmla="*/ 300 h 726"/>
              <a:gd name="T84" fmla="*/ 397 w 415"/>
              <a:gd name="T85" fmla="*/ 348 h 726"/>
              <a:gd name="T86" fmla="*/ 403 w 415"/>
              <a:gd name="T87" fmla="*/ 390 h 726"/>
              <a:gd name="T88" fmla="*/ 397 w 415"/>
              <a:gd name="T89" fmla="*/ 420 h 726"/>
              <a:gd name="T90" fmla="*/ 403 w 415"/>
              <a:gd name="T91" fmla="*/ 438 h 726"/>
              <a:gd name="T92" fmla="*/ 415 w 415"/>
              <a:gd name="T93" fmla="*/ 474 h 726"/>
              <a:gd name="T94" fmla="*/ 403 w 415"/>
              <a:gd name="T95" fmla="*/ 510 h 726"/>
              <a:gd name="T96" fmla="*/ 391 w 415"/>
              <a:gd name="T97" fmla="*/ 522 h 726"/>
              <a:gd name="T98" fmla="*/ 385 w 415"/>
              <a:gd name="T99" fmla="*/ 540 h 726"/>
              <a:gd name="T100" fmla="*/ 379 w 415"/>
              <a:gd name="T101" fmla="*/ 564 h 726"/>
              <a:gd name="T102" fmla="*/ 367 w 415"/>
              <a:gd name="T103" fmla="*/ 576 h 726"/>
              <a:gd name="T104" fmla="*/ 367 w 415"/>
              <a:gd name="T105" fmla="*/ 600 h 726"/>
              <a:gd name="T106" fmla="*/ 367 w 415"/>
              <a:gd name="T107" fmla="*/ 606 h 726"/>
              <a:gd name="T108" fmla="*/ 355 w 415"/>
              <a:gd name="T109" fmla="*/ 630 h 726"/>
              <a:gd name="T110" fmla="*/ 355 w 415"/>
              <a:gd name="T111" fmla="*/ 654 h 726"/>
              <a:gd name="T112" fmla="*/ 331 w 415"/>
              <a:gd name="T113" fmla="*/ 666 h 726"/>
              <a:gd name="T114" fmla="*/ 337 w 415"/>
              <a:gd name="T115" fmla="*/ 696 h 726"/>
              <a:gd name="T116" fmla="*/ 307 w 415"/>
              <a:gd name="T117" fmla="*/ 702 h 726"/>
              <a:gd name="T118" fmla="*/ 271 w 415"/>
              <a:gd name="T119" fmla="*/ 690 h 726"/>
              <a:gd name="T120" fmla="*/ 259 w 415"/>
              <a:gd name="T121" fmla="*/ 714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5" h="726">
                <a:moveTo>
                  <a:pt x="265" y="720"/>
                </a:moveTo>
                <a:lnTo>
                  <a:pt x="265" y="726"/>
                </a:lnTo>
                <a:lnTo>
                  <a:pt x="259" y="726"/>
                </a:lnTo>
                <a:lnTo>
                  <a:pt x="259" y="720"/>
                </a:lnTo>
                <a:lnTo>
                  <a:pt x="253" y="720"/>
                </a:lnTo>
                <a:lnTo>
                  <a:pt x="253" y="714"/>
                </a:lnTo>
                <a:lnTo>
                  <a:pt x="247" y="714"/>
                </a:lnTo>
                <a:lnTo>
                  <a:pt x="247" y="720"/>
                </a:lnTo>
                <a:lnTo>
                  <a:pt x="253" y="720"/>
                </a:lnTo>
                <a:lnTo>
                  <a:pt x="247" y="720"/>
                </a:lnTo>
                <a:lnTo>
                  <a:pt x="247" y="726"/>
                </a:lnTo>
                <a:lnTo>
                  <a:pt x="247" y="720"/>
                </a:lnTo>
                <a:lnTo>
                  <a:pt x="241" y="720"/>
                </a:lnTo>
                <a:lnTo>
                  <a:pt x="235" y="720"/>
                </a:lnTo>
                <a:lnTo>
                  <a:pt x="235" y="714"/>
                </a:lnTo>
                <a:lnTo>
                  <a:pt x="235" y="708"/>
                </a:lnTo>
                <a:lnTo>
                  <a:pt x="229" y="702"/>
                </a:lnTo>
                <a:lnTo>
                  <a:pt x="229" y="696"/>
                </a:lnTo>
                <a:lnTo>
                  <a:pt x="229" y="690"/>
                </a:lnTo>
                <a:lnTo>
                  <a:pt x="223" y="690"/>
                </a:lnTo>
                <a:lnTo>
                  <a:pt x="223" y="684"/>
                </a:lnTo>
                <a:lnTo>
                  <a:pt x="223" y="678"/>
                </a:lnTo>
                <a:lnTo>
                  <a:pt x="229" y="678"/>
                </a:lnTo>
                <a:lnTo>
                  <a:pt x="229" y="672"/>
                </a:lnTo>
                <a:lnTo>
                  <a:pt x="229" y="666"/>
                </a:lnTo>
                <a:lnTo>
                  <a:pt x="223" y="666"/>
                </a:lnTo>
                <a:lnTo>
                  <a:pt x="223" y="660"/>
                </a:lnTo>
                <a:lnTo>
                  <a:pt x="223" y="654"/>
                </a:lnTo>
                <a:lnTo>
                  <a:pt x="217" y="654"/>
                </a:lnTo>
                <a:lnTo>
                  <a:pt x="217" y="648"/>
                </a:lnTo>
                <a:lnTo>
                  <a:pt x="223" y="648"/>
                </a:lnTo>
                <a:lnTo>
                  <a:pt x="223" y="642"/>
                </a:lnTo>
                <a:lnTo>
                  <a:pt x="217" y="642"/>
                </a:lnTo>
                <a:lnTo>
                  <a:pt x="217" y="636"/>
                </a:lnTo>
                <a:lnTo>
                  <a:pt x="217" y="630"/>
                </a:lnTo>
                <a:lnTo>
                  <a:pt x="211" y="630"/>
                </a:lnTo>
                <a:lnTo>
                  <a:pt x="205" y="630"/>
                </a:lnTo>
                <a:lnTo>
                  <a:pt x="205" y="624"/>
                </a:lnTo>
                <a:lnTo>
                  <a:pt x="205" y="618"/>
                </a:lnTo>
                <a:lnTo>
                  <a:pt x="199" y="618"/>
                </a:lnTo>
                <a:lnTo>
                  <a:pt x="193" y="618"/>
                </a:lnTo>
                <a:lnTo>
                  <a:pt x="193" y="612"/>
                </a:lnTo>
                <a:lnTo>
                  <a:pt x="187" y="612"/>
                </a:lnTo>
                <a:lnTo>
                  <a:pt x="187" y="606"/>
                </a:lnTo>
                <a:lnTo>
                  <a:pt x="181" y="606"/>
                </a:lnTo>
                <a:lnTo>
                  <a:pt x="181" y="612"/>
                </a:lnTo>
                <a:lnTo>
                  <a:pt x="175" y="612"/>
                </a:lnTo>
                <a:lnTo>
                  <a:pt x="169" y="612"/>
                </a:lnTo>
                <a:lnTo>
                  <a:pt x="169" y="606"/>
                </a:lnTo>
                <a:lnTo>
                  <a:pt x="175" y="606"/>
                </a:lnTo>
                <a:lnTo>
                  <a:pt x="175" y="600"/>
                </a:lnTo>
                <a:lnTo>
                  <a:pt x="169" y="600"/>
                </a:lnTo>
                <a:lnTo>
                  <a:pt x="163" y="600"/>
                </a:lnTo>
                <a:lnTo>
                  <a:pt x="163" y="594"/>
                </a:lnTo>
                <a:lnTo>
                  <a:pt x="157" y="594"/>
                </a:lnTo>
                <a:lnTo>
                  <a:pt x="151" y="594"/>
                </a:lnTo>
                <a:lnTo>
                  <a:pt x="151" y="588"/>
                </a:lnTo>
                <a:lnTo>
                  <a:pt x="145" y="588"/>
                </a:lnTo>
                <a:lnTo>
                  <a:pt x="145" y="582"/>
                </a:lnTo>
                <a:lnTo>
                  <a:pt x="139" y="582"/>
                </a:lnTo>
                <a:lnTo>
                  <a:pt x="139" y="576"/>
                </a:lnTo>
                <a:lnTo>
                  <a:pt x="133" y="576"/>
                </a:lnTo>
                <a:lnTo>
                  <a:pt x="133" y="570"/>
                </a:lnTo>
                <a:lnTo>
                  <a:pt x="127" y="570"/>
                </a:lnTo>
                <a:lnTo>
                  <a:pt x="127" y="564"/>
                </a:lnTo>
                <a:lnTo>
                  <a:pt x="127" y="558"/>
                </a:lnTo>
                <a:lnTo>
                  <a:pt x="127" y="552"/>
                </a:lnTo>
                <a:lnTo>
                  <a:pt x="127" y="546"/>
                </a:lnTo>
                <a:lnTo>
                  <a:pt x="133" y="546"/>
                </a:lnTo>
                <a:lnTo>
                  <a:pt x="133" y="540"/>
                </a:lnTo>
                <a:lnTo>
                  <a:pt x="133" y="534"/>
                </a:lnTo>
                <a:lnTo>
                  <a:pt x="133" y="528"/>
                </a:lnTo>
                <a:lnTo>
                  <a:pt x="139" y="528"/>
                </a:lnTo>
                <a:lnTo>
                  <a:pt x="139" y="522"/>
                </a:lnTo>
                <a:lnTo>
                  <a:pt x="145" y="522"/>
                </a:lnTo>
                <a:lnTo>
                  <a:pt x="145" y="516"/>
                </a:lnTo>
                <a:lnTo>
                  <a:pt x="145" y="510"/>
                </a:lnTo>
                <a:lnTo>
                  <a:pt x="139" y="510"/>
                </a:lnTo>
                <a:lnTo>
                  <a:pt x="139" y="504"/>
                </a:lnTo>
                <a:lnTo>
                  <a:pt x="139" y="498"/>
                </a:lnTo>
                <a:lnTo>
                  <a:pt x="145" y="498"/>
                </a:lnTo>
                <a:lnTo>
                  <a:pt x="145" y="492"/>
                </a:lnTo>
                <a:lnTo>
                  <a:pt x="151" y="492"/>
                </a:lnTo>
                <a:lnTo>
                  <a:pt x="151" y="486"/>
                </a:lnTo>
                <a:lnTo>
                  <a:pt x="145" y="486"/>
                </a:lnTo>
                <a:lnTo>
                  <a:pt x="145" y="480"/>
                </a:lnTo>
                <a:lnTo>
                  <a:pt x="139" y="480"/>
                </a:lnTo>
                <a:lnTo>
                  <a:pt x="133" y="480"/>
                </a:lnTo>
                <a:lnTo>
                  <a:pt x="133" y="474"/>
                </a:lnTo>
                <a:lnTo>
                  <a:pt x="127" y="474"/>
                </a:lnTo>
                <a:lnTo>
                  <a:pt x="127" y="480"/>
                </a:lnTo>
                <a:lnTo>
                  <a:pt x="127" y="474"/>
                </a:lnTo>
                <a:lnTo>
                  <a:pt x="127" y="480"/>
                </a:lnTo>
                <a:lnTo>
                  <a:pt x="127" y="474"/>
                </a:lnTo>
                <a:lnTo>
                  <a:pt x="121" y="474"/>
                </a:lnTo>
                <a:lnTo>
                  <a:pt x="115" y="474"/>
                </a:lnTo>
                <a:lnTo>
                  <a:pt x="109" y="474"/>
                </a:lnTo>
                <a:lnTo>
                  <a:pt x="109" y="480"/>
                </a:lnTo>
                <a:lnTo>
                  <a:pt x="103" y="486"/>
                </a:lnTo>
                <a:lnTo>
                  <a:pt x="97" y="486"/>
                </a:lnTo>
                <a:lnTo>
                  <a:pt x="97" y="480"/>
                </a:lnTo>
                <a:lnTo>
                  <a:pt x="91" y="480"/>
                </a:lnTo>
                <a:lnTo>
                  <a:pt x="91" y="474"/>
                </a:lnTo>
                <a:lnTo>
                  <a:pt x="91" y="468"/>
                </a:lnTo>
                <a:lnTo>
                  <a:pt x="85" y="462"/>
                </a:lnTo>
                <a:lnTo>
                  <a:pt x="91" y="462"/>
                </a:lnTo>
                <a:lnTo>
                  <a:pt x="91" y="456"/>
                </a:lnTo>
                <a:lnTo>
                  <a:pt x="91" y="450"/>
                </a:lnTo>
                <a:lnTo>
                  <a:pt x="85" y="450"/>
                </a:lnTo>
                <a:lnTo>
                  <a:pt x="85" y="444"/>
                </a:lnTo>
                <a:lnTo>
                  <a:pt x="85" y="438"/>
                </a:lnTo>
                <a:lnTo>
                  <a:pt x="85" y="432"/>
                </a:lnTo>
                <a:lnTo>
                  <a:pt x="79" y="432"/>
                </a:lnTo>
                <a:lnTo>
                  <a:pt x="79" y="426"/>
                </a:lnTo>
                <a:lnTo>
                  <a:pt x="73" y="426"/>
                </a:lnTo>
                <a:lnTo>
                  <a:pt x="67" y="426"/>
                </a:lnTo>
                <a:lnTo>
                  <a:pt x="67" y="420"/>
                </a:lnTo>
                <a:lnTo>
                  <a:pt x="61" y="420"/>
                </a:lnTo>
                <a:lnTo>
                  <a:pt x="61" y="414"/>
                </a:lnTo>
                <a:lnTo>
                  <a:pt x="55" y="414"/>
                </a:lnTo>
                <a:lnTo>
                  <a:pt x="49" y="414"/>
                </a:lnTo>
                <a:lnTo>
                  <a:pt x="49" y="408"/>
                </a:lnTo>
                <a:lnTo>
                  <a:pt x="49" y="402"/>
                </a:lnTo>
                <a:lnTo>
                  <a:pt x="43" y="402"/>
                </a:lnTo>
                <a:lnTo>
                  <a:pt x="37" y="402"/>
                </a:lnTo>
                <a:lnTo>
                  <a:pt x="37" y="396"/>
                </a:lnTo>
                <a:lnTo>
                  <a:pt x="37" y="390"/>
                </a:lnTo>
                <a:lnTo>
                  <a:pt x="31" y="390"/>
                </a:lnTo>
                <a:lnTo>
                  <a:pt x="31" y="384"/>
                </a:lnTo>
                <a:lnTo>
                  <a:pt x="25" y="384"/>
                </a:lnTo>
                <a:lnTo>
                  <a:pt x="19" y="378"/>
                </a:lnTo>
                <a:lnTo>
                  <a:pt x="19" y="372"/>
                </a:lnTo>
                <a:lnTo>
                  <a:pt x="19" y="366"/>
                </a:lnTo>
                <a:lnTo>
                  <a:pt x="13" y="366"/>
                </a:lnTo>
                <a:lnTo>
                  <a:pt x="13" y="360"/>
                </a:lnTo>
                <a:lnTo>
                  <a:pt x="6" y="360"/>
                </a:lnTo>
                <a:lnTo>
                  <a:pt x="6" y="354"/>
                </a:lnTo>
                <a:lnTo>
                  <a:pt x="13" y="354"/>
                </a:lnTo>
                <a:lnTo>
                  <a:pt x="13" y="348"/>
                </a:lnTo>
                <a:lnTo>
                  <a:pt x="6" y="348"/>
                </a:lnTo>
                <a:lnTo>
                  <a:pt x="6" y="342"/>
                </a:lnTo>
                <a:lnTo>
                  <a:pt x="0" y="342"/>
                </a:lnTo>
                <a:lnTo>
                  <a:pt x="0" y="336"/>
                </a:lnTo>
                <a:lnTo>
                  <a:pt x="0" y="330"/>
                </a:lnTo>
                <a:lnTo>
                  <a:pt x="0" y="324"/>
                </a:lnTo>
                <a:lnTo>
                  <a:pt x="0" y="318"/>
                </a:lnTo>
                <a:lnTo>
                  <a:pt x="0" y="312"/>
                </a:lnTo>
                <a:lnTo>
                  <a:pt x="0" y="306"/>
                </a:lnTo>
                <a:lnTo>
                  <a:pt x="0" y="300"/>
                </a:lnTo>
                <a:lnTo>
                  <a:pt x="6" y="300"/>
                </a:lnTo>
                <a:lnTo>
                  <a:pt x="6" y="294"/>
                </a:lnTo>
                <a:lnTo>
                  <a:pt x="13" y="294"/>
                </a:lnTo>
                <a:lnTo>
                  <a:pt x="13" y="288"/>
                </a:lnTo>
                <a:lnTo>
                  <a:pt x="13" y="282"/>
                </a:lnTo>
                <a:lnTo>
                  <a:pt x="13" y="276"/>
                </a:lnTo>
                <a:lnTo>
                  <a:pt x="13" y="270"/>
                </a:lnTo>
                <a:lnTo>
                  <a:pt x="6" y="270"/>
                </a:lnTo>
                <a:lnTo>
                  <a:pt x="13" y="270"/>
                </a:lnTo>
                <a:lnTo>
                  <a:pt x="13" y="264"/>
                </a:lnTo>
                <a:lnTo>
                  <a:pt x="19" y="258"/>
                </a:lnTo>
                <a:lnTo>
                  <a:pt x="25" y="258"/>
                </a:lnTo>
                <a:lnTo>
                  <a:pt x="31" y="258"/>
                </a:lnTo>
                <a:lnTo>
                  <a:pt x="37" y="258"/>
                </a:lnTo>
                <a:lnTo>
                  <a:pt x="37" y="252"/>
                </a:lnTo>
                <a:lnTo>
                  <a:pt x="37" y="246"/>
                </a:lnTo>
                <a:lnTo>
                  <a:pt x="37" y="240"/>
                </a:lnTo>
                <a:lnTo>
                  <a:pt x="37" y="234"/>
                </a:lnTo>
                <a:lnTo>
                  <a:pt x="43" y="234"/>
                </a:lnTo>
                <a:lnTo>
                  <a:pt x="43" y="228"/>
                </a:lnTo>
                <a:lnTo>
                  <a:pt x="43" y="222"/>
                </a:lnTo>
                <a:lnTo>
                  <a:pt x="49" y="222"/>
                </a:lnTo>
                <a:lnTo>
                  <a:pt x="49" y="216"/>
                </a:lnTo>
                <a:lnTo>
                  <a:pt x="49" y="210"/>
                </a:lnTo>
                <a:lnTo>
                  <a:pt x="55" y="210"/>
                </a:lnTo>
                <a:lnTo>
                  <a:pt x="55" y="204"/>
                </a:lnTo>
                <a:lnTo>
                  <a:pt x="49" y="204"/>
                </a:lnTo>
                <a:lnTo>
                  <a:pt x="49" y="198"/>
                </a:lnTo>
                <a:lnTo>
                  <a:pt x="49" y="192"/>
                </a:lnTo>
                <a:lnTo>
                  <a:pt x="43" y="186"/>
                </a:lnTo>
                <a:lnTo>
                  <a:pt x="43" y="192"/>
                </a:lnTo>
                <a:lnTo>
                  <a:pt x="43" y="186"/>
                </a:lnTo>
                <a:lnTo>
                  <a:pt x="37" y="186"/>
                </a:lnTo>
                <a:lnTo>
                  <a:pt x="37" y="180"/>
                </a:lnTo>
                <a:lnTo>
                  <a:pt x="37" y="174"/>
                </a:lnTo>
                <a:lnTo>
                  <a:pt x="37" y="168"/>
                </a:lnTo>
                <a:lnTo>
                  <a:pt x="37" y="162"/>
                </a:lnTo>
                <a:lnTo>
                  <a:pt x="37" y="156"/>
                </a:lnTo>
                <a:lnTo>
                  <a:pt x="43" y="156"/>
                </a:lnTo>
                <a:lnTo>
                  <a:pt x="49" y="156"/>
                </a:lnTo>
                <a:lnTo>
                  <a:pt x="55" y="156"/>
                </a:lnTo>
                <a:lnTo>
                  <a:pt x="55" y="150"/>
                </a:lnTo>
                <a:lnTo>
                  <a:pt x="61" y="150"/>
                </a:lnTo>
                <a:lnTo>
                  <a:pt x="67" y="150"/>
                </a:lnTo>
                <a:lnTo>
                  <a:pt x="73" y="150"/>
                </a:lnTo>
                <a:lnTo>
                  <a:pt x="79" y="150"/>
                </a:lnTo>
                <a:lnTo>
                  <a:pt x="79" y="144"/>
                </a:lnTo>
                <a:lnTo>
                  <a:pt x="85" y="144"/>
                </a:lnTo>
                <a:lnTo>
                  <a:pt x="85" y="138"/>
                </a:lnTo>
                <a:lnTo>
                  <a:pt x="91" y="138"/>
                </a:lnTo>
                <a:lnTo>
                  <a:pt x="97" y="138"/>
                </a:lnTo>
                <a:lnTo>
                  <a:pt x="103" y="132"/>
                </a:lnTo>
                <a:lnTo>
                  <a:pt x="109" y="132"/>
                </a:lnTo>
                <a:lnTo>
                  <a:pt x="109" y="126"/>
                </a:lnTo>
                <a:lnTo>
                  <a:pt x="109" y="120"/>
                </a:lnTo>
                <a:lnTo>
                  <a:pt x="109" y="114"/>
                </a:lnTo>
                <a:lnTo>
                  <a:pt x="109" y="108"/>
                </a:lnTo>
                <a:lnTo>
                  <a:pt x="115" y="108"/>
                </a:lnTo>
                <a:lnTo>
                  <a:pt x="115" y="102"/>
                </a:lnTo>
                <a:lnTo>
                  <a:pt x="121" y="102"/>
                </a:lnTo>
                <a:lnTo>
                  <a:pt x="121" y="96"/>
                </a:lnTo>
                <a:lnTo>
                  <a:pt x="121" y="90"/>
                </a:lnTo>
                <a:lnTo>
                  <a:pt x="121" y="84"/>
                </a:lnTo>
                <a:lnTo>
                  <a:pt x="121" y="78"/>
                </a:lnTo>
                <a:lnTo>
                  <a:pt x="127" y="78"/>
                </a:lnTo>
                <a:lnTo>
                  <a:pt x="121" y="72"/>
                </a:lnTo>
                <a:lnTo>
                  <a:pt x="121" y="66"/>
                </a:lnTo>
                <a:lnTo>
                  <a:pt x="121" y="60"/>
                </a:lnTo>
                <a:lnTo>
                  <a:pt x="115" y="60"/>
                </a:lnTo>
                <a:lnTo>
                  <a:pt x="115" y="54"/>
                </a:lnTo>
                <a:lnTo>
                  <a:pt x="109" y="54"/>
                </a:lnTo>
                <a:lnTo>
                  <a:pt x="103" y="54"/>
                </a:lnTo>
                <a:lnTo>
                  <a:pt x="103" y="48"/>
                </a:lnTo>
                <a:lnTo>
                  <a:pt x="97" y="48"/>
                </a:lnTo>
                <a:lnTo>
                  <a:pt x="97" y="42"/>
                </a:lnTo>
                <a:lnTo>
                  <a:pt x="97" y="36"/>
                </a:lnTo>
                <a:lnTo>
                  <a:pt x="91" y="36"/>
                </a:lnTo>
                <a:lnTo>
                  <a:pt x="91" y="30"/>
                </a:lnTo>
                <a:lnTo>
                  <a:pt x="85" y="30"/>
                </a:lnTo>
                <a:lnTo>
                  <a:pt x="85" y="24"/>
                </a:lnTo>
                <a:lnTo>
                  <a:pt x="79" y="24"/>
                </a:lnTo>
                <a:lnTo>
                  <a:pt x="79" y="18"/>
                </a:lnTo>
                <a:lnTo>
                  <a:pt x="73" y="18"/>
                </a:lnTo>
                <a:lnTo>
                  <a:pt x="73" y="12"/>
                </a:lnTo>
                <a:lnTo>
                  <a:pt x="79" y="12"/>
                </a:lnTo>
                <a:lnTo>
                  <a:pt x="85" y="12"/>
                </a:lnTo>
                <a:lnTo>
                  <a:pt x="91" y="12"/>
                </a:lnTo>
                <a:lnTo>
                  <a:pt x="97" y="12"/>
                </a:lnTo>
                <a:lnTo>
                  <a:pt x="103" y="12"/>
                </a:lnTo>
                <a:lnTo>
                  <a:pt x="109" y="12"/>
                </a:lnTo>
                <a:lnTo>
                  <a:pt x="115" y="12"/>
                </a:lnTo>
                <a:lnTo>
                  <a:pt x="121" y="12"/>
                </a:lnTo>
                <a:lnTo>
                  <a:pt x="127" y="12"/>
                </a:lnTo>
                <a:lnTo>
                  <a:pt x="133" y="12"/>
                </a:lnTo>
                <a:lnTo>
                  <a:pt x="139" y="12"/>
                </a:lnTo>
                <a:lnTo>
                  <a:pt x="145" y="12"/>
                </a:lnTo>
                <a:lnTo>
                  <a:pt x="151" y="12"/>
                </a:lnTo>
                <a:lnTo>
                  <a:pt x="157" y="6"/>
                </a:lnTo>
                <a:lnTo>
                  <a:pt x="163" y="6"/>
                </a:lnTo>
                <a:lnTo>
                  <a:pt x="169" y="6"/>
                </a:lnTo>
                <a:lnTo>
                  <a:pt x="175" y="6"/>
                </a:lnTo>
                <a:lnTo>
                  <a:pt x="181" y="6"/>
                </a:lnTo>
                <a:lnTo>
                  <a:pt x="187" y="6"/>
                </a:lnTo>
                <a:lnTo>
                  <a:pt x="193" y="6"/>
                </a:lnTo>
                <a:lnTo>
                  <a:pt x="199" y="6"/>
                </a:lnTo>
                <a:lnTo>
                  <a:pt x="205" y="6"/>
                </a:lnTo>
                <a:lnTo>
                  <a:pt x="211" y="6"/>
                </a:lnTo>
                <a:lnTo>
                  <a:pt x="217" y="6"/>
                </a:lnTo>
                <a:lnTo>
                  <a:pt x="223" y="6"/>
                </a:lnTo>
                <a:lnTo>
                  <a:pt x="229" y="6"/>
                </a:lnTo>
                <a:lnTo>
                  <a:pt x="235" y="6"/>
                </a:lnTo>
                <a:lnTo>
                  <a:pt x="241" y="6"/>
                </a:lnTo>
                <a:lnTo>
                  <a:pt x="247" y="6"/>
                </a:lnTo>
                <a:lnTo>
                  <a:pt x="253" y="6"/>
                </a:lnTo>
                <a:lnTo>
                  <a:pt x="259" y="6"/>
                </a:lnTo>
                <a:lnTo>
                  <a:pt x="265" y="6"/>
                </a:lnTo>
                <a:lnTo>
                  <a:pt x="271" y="6"/>
                </a:lnTo>
                <a:lnTo>
                  <a:pt x="277" y="6"/>
                </a:lnTo>
                <a:lnTo>
                  <a:pt x="277" y="0"/>
                </a:lnTo>
                <a:lnTo>
                  <a:pt x="283" y="0"/>
                </a:lnTo>
                <a:lnTo>
                  <a:pt x="289" y="0"/>
                </a:lnTo>
                <a:lnTo>
                  <a:pt x="295" y="0"/>
                </a:lnTo>
                <a:lnTo>
                  <a:pt x="301" y="0"/>
                </a:lnTo>
                <a:lnTo>
                  <a:pt x="307" y="0"/>
                </a:lnTo>
                <a:lnTo>
                  <a:pt x="313" y="0"/>
                </a:lnTo>
                <a:lnTo>
                  <a:pt x="319" y="0"/>
                </a:lnTo>
                <a:lnTo>
                  <a:pt x="325" y="0"/>
                </a:lnTo>
                <a:lnTo>
                  <a:pt x="331" y="0"/>
                </a:lnTo>
                <a:lnTo>
                  <a:pt x="337" y="0"/>
                </a:lnTo>
                <a:lnTo>
                  <a:pt x="343" y="0"/>
                </a:lnTo>
                <a:lnTo>
                  <a:pt x="343" y="6"/>
                </a:lnTo>
                <a:lnTo>
                  <a:pt x="343" y="12"/>
                </a:lnTo>
                <a:lnTo>
                  <a:pt x="343" y="18"/>
                </a:lnTo>
                <a:lnTo>
                  <a:pt x="343" y="24"/>
                </a:lnTo>
                <a:lnTo>
                  <a:pt x="343" y="30"/>
                </a:lnTo>
                <a:lnTo>
                  <a:pt x="349" y="30"/>
                </a:lnTo>
                <a:lnTo>
                  <a:pt x="349" y="36"/>
                </a:lnTo>
                <a:lnTo>
                  <a:pt x="355" y="42"/>
                </a:lnTo>
                <a:lnTo>
                  <a:pt x="355" y="48"/>
                </a:lnTo>
                <a:lnTo>
                  <a:pt x="361" y="48"/>
                </a:lnTo>
                <a:lnTo>
                  <a:pt x="361" y="54"/>
                </a:lnTo>
                <a:lnTo>
                  <a:pt x="361" y="60"/>
                </a:lnTo>
                <a:lnTo>
                  <a:pt x="367" y="60"/>
                </a:lnTo>
                <a:lnTo>
                  <a:pt x="367" y="66"/>
                </a:lnTo>
                <a:lnTo>
                  <a:pt x="367" y="72"/>
                </a:lnTo>
                <a:lnTo>
                  <a:pt x="367" y="78"/>
                </a:lnTo>
                <a:lnTo>
                  <a:pt x="373" y="78"/>
                </a:lnTo>
                <a:lnTo>
                  <a:pt x="373" y="84"/>
                </a:lnTo>
                <a:lnTo>
                  <a:pt x="373" y="90"/>
                </a:lnTo>
                <a:lnTo>
                  <a:pt x="379" y="90"/>
                </a:lnTo>
                <a:lnTo>
                  <a:pt x="379" y="96"/>
                </a:lnTo>
                <a:lnTo>
                  <a:pt x="379" y="102"/>
                </a:lnTo>
                <a:lnTo>
                  <a:pt x="379" y="108"/>
                </a:lnTo>
                <a:lnTo>
                  <a:pt x="379" y="114"/>
                </a:lnTo>
                <a:lnTo>
                  <a:pt x="379" y="120"/>
                </a:lnTo>
                <a:lnTo>
                  <a:pt x="385" y="120"/>
                </a:lnTo>
                <a:lnTo>
                  <a:pt x="385" y="126"/>
                </a:lnTo>
                <a:lnTo>
                  <a:pt x="385" y="132"/>
                </a:lnTo>
                <a:lnTo>
                  <a:pt x="385" y="138"/>
                </a:lnTo>
                <a:lnTo>
                  <a:pt x="385" y="144"/>
                </a:lnTo>
                <a:lnTo>
                  <a:pt x="385" y="150"/>
                </a:lnTo>
                <a:lnTo>
                  <a:pt x="385" y="156"/>
                </a:lnTo>
                <a:lnTo>
                  <a:pt x="385" y="162"/>
                </a:lnTo>
                <a:lnTo>
                  <a:pt x="385" y="168"/>
                </a:lnTo>
                <a:lnTo>
                  <a:pt x="385" y="174"/>
                </a:lnTo>
                <a:lnTo>
                  <a:pt x="385" y="180"/>
                </a:lnTo>
                <a:lnTo>
                  <a:pt x="385" y="186"/>
                </a:lnTo>
                <a:lnTo>
                  <a:pt x="385" y="192"/>
                </a:lnTo>
                <a:lnTo>
                  <a:pt x="391" y="192"/>
                </a:lnTo>
                <a:lnTo>
                  <a:pt x="391" y="198"/>
                </a:lnTo>
                <a:lnTo>
                  <a:pt x="391" y="204"/>
                </a:lnTo>
                <a:lnTo>
                  <a:pt x="391" y="210"/>
                </a:lnTo>
                <a:lnTo>
                  <a:pt x="391" y="216"/>
                </a:lnTo>
                <a:lnTo>
                  <a:pt x="391" y="222"/>
                </a:lnTo>
                <a:lnTo>
                  <a:pt x="391" y="228"/>
                </a:lnTo>
                <a:lnTo>
                  <a:pt x="391" y="234"/>
                </a:lnTo>
                <a:lnTo>
                  <a:pt x="391" y="240"/>
                </a:lnTo>
                <a:lnTo>
                  <a:pt x="391" y="246"/>
                </a:lnTo>
                <a:lnTo>
                  <a:pt x="391" y="252"/>
                </a:lnTo>
                <a:lnTo>
                  <a:pt x="391" y="258"/>
                </a:lnTo>
                <a:lnTo>
                  <a:pt x="391" y="264"/>
                </a:lnTo>
                <a:lnTo>
                  <a:pt x="397" y="270"/>
                </a:lnTo>
                <a:lnTo>
                  <a:pt x="397" y="276"/>
                </a:lnTo>
                <a:lnTo>
                  <a:pt x="397" y="282"/>
                </a:lnTo>
                <a:lnTo>
                  <a:pt x="397" y="288"/>
                </a:lnTo>
                <a:lnTo>
                  <a:pt x="397" y="294"/>
                </a:lnTo>
                <a:lnTo>
                  <a:pt x="397" y="300"/>
                </a:lnTo>
                <a:lnTo>
                  <a:pt x="397" y="306"/>
                </a:lnTo>
                <a:lnTo>
                  <a:pt x="397" y="312"/>
                </a:lnTo>
                <a:lnTo>
                  <a:pt x="397" y="318"/>
                </a:lnTo>
                <a:lnTo>
                  <a:pt x="397" y="324"/>
                </a:lnTo>
                <a:lnTo>
                  <a:pt x="397" y="330"/>
                </a:lnTo>
                <a:lnTo>
                  <a:pt x="397" y="336"/>
                </a:lnTo>
                <a:lnTo>
                  <a:pt x="397" y="342"/>
                </a:lnTo>
                <a:lnTo>
                  <a:pt x="397" y="348"/>
                </a:lnTo>
                <a:lnTo>
                  <a:pt x="403" y="348"/>
                </a:lnTo>
                <a:lnTo>
                  <a:pt x="403" y="354"/>
                </a:lnTo>
                <a:lnTo>
                  <a:pt x="403" y="360"/>
                </a:lnTo>
                <a:lnTo>
                  <a:pt x="403" y="366"/>
                </a:lnTo>
                <a:lnTo>
                  <a:pt x="403" y="372"/>
                </a:lnTo>
                <a:lnTo>
                  <a:pt x="403" y="378"/>
                </a:lnTo>
                <a:lnTo>
                  <a:pt x="403" y="384"/>
                </a:lnTo>
                <a:lnTo>
                  <a:pt x="403" y="390"/>
                </a:lnTo>
                <a:lnTo>
                  <a:pt x="403" y="396"/>
                </a:lnTo>
                <a:lnTo>
                  <a:pt x="403" y="402"/>
                </a:lnTo>
                <a:lnTo>
                  <a:pt x="403" y="408"/>
                </a:lnTo>
                <a:lnTo>
                  <a:pt x="397" y="408"/>
                </a:lnTo>
                <a:lnTo>
                  <a:pt x="397" y="414"/>
                </a:lnTo>
                <a:lnTo>
                  <a:pt x="397" y="408"/>
                </a:lnTo>
                <a:lnTo>
                  <a:pt x="397" y="414"/>
                </a:lnTo>
                <a:lnTo>
                  <a:pt x="397" y="420"/>
                </a:lnTo>
                <a:lnTo>
                  <a:pt x="403" y="420"/>
                </a:lnTo>
                <a:lnTo>
                  <a:pt x="403" y="414"/>
                </a:lnTo>
                <a:lnTo>
                  <a:pt x="403" y="420"/>
                </a:lnTo>
                <a:lnTo>
                  <a:pt x="403" y="426"/>
                </a:lnTo>
                <a:lnTo>
                  <a:pt x="397" y="426"/>
                </a:lnTo>
                <a:lnTo>
                  <a:pt x="397" y="432"/>
                </a:lnTo>
                <a:lnTo>
                  <a:pt x="397" y="438"/>
                </a:lnTo>
                <a:lnTo>
                  <a:pt x="403" y="438"/>
                </a:lnTo>
                <a:lnTo>
                  <a:pt x="403" y="444"/>
                </a:lnTo>
                <a:lnTo>
                  <a:pt x="403" y="450"/>
                </a:lnTo>
                <a:lnTo>
                  <a:pt x="409" y="450"/>
                </a:lnTo>
                <a:lnTo>
                  <a:pt x="409" y="456"/>
                </a:lnTo>
                <a:lnTo>
                  <a:pt x="409" y="462"/>
                </a:lnTo>
                <a:lnTo>
                  <a:pt x="409" y="468"/>
                </a:lnTo>
                <a:lnTo>
                  <a:pt x="409" y="474"/>
                </a:lnTo>
                <a:lnTo>
                  <a:pt x="415" y="474"/>
                </a:lnTo>
                <a:lnTo>
                  <a:pt x="415" y="480"/>
                </a:lnTo>
                <a:lnTo>
                  <a:pt x="415" y="486"/>
                </a:lnTo>
                <a:lnTo>
                  <a:pt x="415" y="492"/>
                </a:lnTo>
                <a:lnTo>
                  <a:pt x="409" y="492"/>
                </a:lnTo>
                <a:lnTo>
                  <a:pt x="403" y="492"/>
                </a:lnTo>
                <a:lnTo>
                  <a:pt x="403" y="498"/>
                </a:lnTo>
                <a:lnTo>
                  <a:pt x="403" y="504"/>
                </a:lnTo>
                <a:lnTo>
                  <a:pt x="403" y="510"/>
                </a:lnTo>
                <a:lnTo>
                  <a:pt x="397" y="510"/>
                </a:lnTo>
                <a:lnTo>
                  <a:pt x="403" y="510"/>
                </a:lnTo>
                <a:lnTo>
                  <a:pt x="403" y="516"/>
                </a:lnTo>
                <a:lnTo>
                  <a:pt x="397" y="516"/>
                </a:lnTo>
                <a:lnTo>
                  <a:pt x="391" y="516"/>
                </a:lnTo>
                <a:lnTo>
                  <a:pt x="391" y="522"/>
                </a:lnTo>
                <a:lnTo>
                  <a:pt x="397" y="522"/>
                </a:lnTo>
                <a:lnTo>
                  <a:pt x="391" y="522"/>
                </a:lnTo>
                <a:lnTo>
                  <a:pt x="391" y="528"/>
                </a:lnTo>
                <a:lnTo>
                  <a:pt x="391" y="534"/>
                </a:lnTo>
                <a:lnTo>
                  <a:pt x="385" y="534"/>
                </a:lnTo>
                <a:lnTo>
                  <a:pt x="385" y="540"/>
                </a:lnTo>
                <a:lnTo>
                  <a:pt x="385" y="546"/>
                </a:lnTo>
                <a:lnTo>
                  <a:pt x="379" y="546"/>
                </a:lnTo>
                <a:lnTo>
                  <a:pt x="385" y="546"/>
                </a:lnTo>
                <a:lnTo>
                  <a:pt x="385" y="540"/>
                </a:lnTo>
                <a:lnTo>
                  <a:pt x="379" y="540"/>
                </a:lnTo>
                <a:lnTo>
                  <a:pt x="379" y="546"/>
                </a:lnTo>
                <a:lnTo>
                  <a:pt x="373" y="546"/>
                </a:lnTo>
                <a:lnTo>
                  <a:pt x="373" y="552"/>
                </a:lnTo>
                <a:lnTo>
                  <a:pt x="367" y="552"/>
                </a:lnTo>
                <a:lnTo>
                  <a:pt x="373" y="552"/>
                </a:lnTo>
                <a:lnTo>
                  <a:pt x="373" y="558"/>
                </a:lnTo>
                <a:lnTo>
                  <a:pt x="379" y="564"/>
                </a:lnTo>
                <a:lnTo>
                  <a:pt x="379" y="558"/>
                </a:lnTo>
                <a:lnTo>
                  <a:pt x="379" y="564"/>
                </a:lnTo>
                <a:lnTo>
                  <a:pt x="373" y="564"/>
                </a:lnTo>
                <a:lnTo>
                  <a:pt x="373" y="570"/>
                </a:lnTo>
                <a:lnTo>
                  <a:pt x="367" y="570"/>
                </a:lnTo>
                <a:lnTo>
                  <a:pt x="373" y="570"/>
                </a:lnTo>
                <a:lnTo>
                  <a:pt x="373" y="576"/>
                </a:lnTo>
                <a:lnTo>
                  <a:pt x="367" y="576"/>
                </a:lnTo>
                <a:lnTo>
                  <a:pt x="367" y="582"/>
                </a:lnTo>
                <a:lnTo>
                  <a:pt x="367" y="576"/>
                </a:lnTo>
                <a:lnTo>
                  <a:pt x="367" y="582"/>
                </a:lnTo>
                <a:lnTo>
                  <a:pt x="367" y="588"/>
                </a:lnTo>
                <a:lnTo>
                  <a:pt x="367" y="594"/>
                </a:lnTo>
                <a:lnTo>
                  <a:pt x="373" y="594"/>
                </a:lnTo>
                <a:lnTo>
                  <a:pt x="373" y="600"/>
                </a:lnTo>
                <a:lnTo>
                  <a:pt x="367" y="600"/>
                </a:lnTo>
                <a:lnTo>
                  <a:pt x="361" y="594"/>
                </a:lnTo>
                <a:lnTo>
                  <a:pt x="361" y="600"/>
                </a:lnTo>
                <a:lnTo>
                  <a:pt x="367" y="600"/>
                </a:lnTo>
                <a:lnTo>
                  <a:pt x="367" y="606"/>
                </a:lnTo>
                <a:lnTo>
                  <a:pt x="361" y="606"/>
                </a:lnTo>
                <a:lnTo>
                  <a:pt x="367" y="606"/>
                </a:lnTo>
                <a:lnTo>
                  <a:pt x="367" y="612"/>
                </a:lnTo>
                <a:lnTo>
                  <a:pt x="367" y="606"/>
                </a:lnTo>
                <a:lnTo>
                  <a:pt x="367" y="612"/>
                </a:lnTo>
                <a:lnTo>
                  <a:pt x="373" y="612"/>
                </a:lnTo>
                <a:lnTo>
                  <a:pt x="367" y="612"/>
                </a:lnTo>
                <a:lnTo>
                  <a:pt x="367" y="618"/>
                </a:lnTo>
                <a:lnTo>
                  <a:pt x="361" y="618"/>
                </a:lnTo>
                <a:lnTo>
                  <a:pt x="361" y="624"/>
                </a:lnTo>
                <a:lnTo>
                  <a:pt x="361" y="630"/>
                </a:lnTo>
                <a:lnTo>
                  <a:pt x="355" y="630"/>
                </a:lnTo>
                <a:lnTo>
                  <a:pt x="361" y="630"/>
                </a:lnTo>
                <a:lnTo>
                  <a:pt x="361" y="636"/>
                </a:lnTo>
                <a:lnTo>
                  <a:pt x="361" y="642"/>
                </a:lnTo>
                <a:lnTo>
                  <a:pt x="367" y="642"/>
                </a:lnTo>
                <a:lnTo>
                  <a:pt x="367" y="648"/>
                </a:lnTo>
                <a:lnTo>
                  <a:pt x="367" y="654"/>
                </a:lnTo>
                <a:lnTo>
                  <a:pt x="361" y="654"/>
                </a:lnTo>
                <a:lnTo>
                  <a:pt x="355" y="654"/>
                </a:lnTo>
                <a:lnTo>
                  <a:pt x="349" y="654"/>
                </a:lnTo>
                <a:lnTo>
                  <a:pt x="343" y="654"/>
                </a:lnTo>
                <a:lnTo>
                  <a:pt x="343" y="660"/>
                </a:lnTo>
                <a:lnTo>
                  <a:pt x="337" y="660"/>
                </a:lnTo>
                <a:lnTo>
                  <a:pt x="337" y="666"/>
                </a:lnTo>
                <a:lnTo>
                  <a:pt x="337" y="660"/>
                </a:lnTo>
                <a:lnTo>
                  <a:pt x="331" y="660"/>
                </a:lnTo>
                <a:lnTo>
                  <a:pt x="331" y="666"/>
                </a:lnTo>
                <a:lnTo>
                  <a:pt x="325" y="666"/>
                </a:lnTo>
                <a:lnTo>
                  <a:pt x="325" y="672"/>
                </a:lnTo>
                <a:lnTo>
                  <a:pt x="325" y="678"/>
                </a:lnTo>
                <a:lnTo>
                  <a:pt x="325" y="684"/>
                </a:lnTo>
                <a:lnTo>
                  <a:pt x="331" y="684"/>
                </a:lnTo>
                <a:lnTo>
                  <a:pt x="331" y="690"/>
                </a:lnTo>
                <a:lnTo>
                  <a:pt x="331" y="696"/>
                </a:lnTo>
                <a:lnTo>
                  <a:pt x="337" y="696"/>
                </a:lnTo>
                <a:lnTo>
                  <a:pt x="337" y="702"/>
                </a:lnTo>
                <a:lnTo>
                  <a:pt x="331" y="702"/>
                </a:lnTo>
                <a:lnTo>
                  <a:pt x="331" y="708"/>
                </a:lnTo>
                <a:lnTo>
                  <a:pt x="325" y="708"/>
                </a:lnTo>
                <a:lnTo>
                  <a:pt x="319" y="708"/>
                </a:lnTo>
                <a:lnTo>
                  <a:pt x="319" y="702"/>
                </a:lnTo>
                <a:lnTo>
                  <a:pt x="313" y="702"/>
                </a:lnTo>
                <a:lnTo>
                  <a:pt x="307" y="702"/>
                </a:lnTo>
                <a:lnTo>
                  <a:pt x="301" y="702"/>
                </a:lnTo>
                <a:lnTo>
                  <a:pt x="301" y="696"/>
                </a:lnTo>
                <a:lnTo>
                  <a:pt x="295" y="696"/>
                </a:lnTo>
                <a:lnTo>
                  <a:pt x="289" y="696"/>
                </a:lnTo>
                <a:lnTo>
                  <a:pt x="289" y="690"/>
                </a:lnTo>
                <a:lnTo>
                  <a:pt x="283" y="690"/>
                </a:lnTo>
                <a:lnTo>
                  <a:pt x="277" y="690"/>
                </a:lnTo>
                <a:lnTo>
                  <a:pt x="271" y="690"/>
                </a:lnTo>
                <a:lnTo>
                  <a:pt x="271" y="696"/>
                </a:lnTo>
                <a:lnTo>
                  <a:pt x="265" y="696"/>
                </a:lnTo>
                <a:lnTo>
                  <a:pt x="265" y="702"/>
                </a:lnTo>
                <a:lnTo>
                  <a:pt x="265" y="708"/>
                </a:lnTo>
                <a:lnTo>
                  <a:pt x="265" y="702"/>
                </a:lnTo>
                <a:lnTo>
                  <a:pt x="265" y="708"/>
                </a:lnTo>
                <a:lnTo>
                  <a:pt x="259" y="708"/>
                </a:lnTo>
                <a:lnTo>
                  <a:pt x="259" y="714"/>
                </a:lnTo>
                <a:lnTo>
                  <a:pt x="259" y="720"/>
                </a:lnTo>
                <a:lnTo>
                  <a:pt x="265" y="720"/>
                </a:lnTo>
                <a:close/>
              </a:path>
            </a:pathLst>
          </a:custGeom>
          <a:solidFill>
            <a:schemeClr val="bg1"/>
          </a:solidFill>
          <a:ln w="34925" cap="flat" cmpd="sng">
            <a:solidFill>
              <a:schemeClr val="accent4">
                <a:lumMod val="90000"/>
                <a:lumOff val="10000"/>
              </a:schemeClr>
            </a:solidFill>
            <a:prstDash val="solid"/>
            <a:round/>
            <a:headEnd type="none" w="med" len="med"/>
            <a:tailEnd type="none" w="med" len="med"/>
          </a:ln>
          <a:effectLst/>
        </p:spPr>
        <p:txBody>
          <a:bodyPr lIns="93236" tIns="46619" rIns="93236" bIns="46619"/>
          <a:lstStyle/>
          <a:p>
            <a:pPr defTabSz="914012" fontAlgn="base">
              <a:spcBef>
                <a:spcPct val="0"/>
              </a:spcBef>
              <a:spcAft>
                <a:spcPct val="0"/>
              </a:spcAft>
            </a:pPr>
            <a:endParaRPr lang="en-US" sz="1600" dirty="0">
              <a:solidFill>
                <a:srgbClr val="002960"/>
              </a:solidFill>
              <a:latin typeface="Arial"/>
              <a:ea typeface="ＭＳ Ｐゴシック"/>
            </a:endParaRPr>
          </a:p>
        </p:txBody>
      </p:sp>
      <p:pic>
        <p:nvPicPr>
          <p:cNvPr id="25" name="Picture 2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734934" y="4097367"/>
            <a:ext cx="1391497" cy="731033"/>
          </a:xfrm>
          <a:prstGeom prst="rect">
            <a:avLst/>
          </a:prstGeom>
        </p:spPr>
      </p:pic>
      <p:pic>
        <p:nvPicPr>
          <p:cNvPr id="19" name="Picture 18"/>
          <p:cNvPicPr>
            <a:picLocks/>
          </p:cNvPicPr>
          <p:nvPr userDrawn="1"/>
        </p:nvPicPr>
        <p:blipFill rotWithShape="1">
          <a:blip r:embed="rId7" cstate="print">
            <a:extLst>
              <a:ext uri="{28A0092B-C50C-407E-A947-70E740481C1C}">
                <a14:useLocalDpi xmlns:a14="http://schemas.microsoft.com/office/drawing/2010/main"/>
              </a:ext>
            </a:extLst>
          </a:blip>
          <a:srcRect/>
          <a:stretch/>
        </p:blipFill>
        <p:spPr>
          <a:xfrm>
            <a:off x="2877312" y="10154"/>
            <a:ext cx="9309428" cy="2521860"/>
          </a:xfrm>
          <a:prstGeom prst="rect">
            <a:avLst/>
          </a:prstGeom>
        </p:spPr>
      </p:pic>
      <p:pic>
        <p:nvPicPr>
          <p:cNvPr id="28" name="Picture 59"/>
          <p:cNvPicPr>
            <a:picLocks noChangeAspect="1" noChangeArrowheads="1"/>
          </p:cNvPicPr>
          <p:nvPr userDrawn="1"/>
        </p:nvPicPr>
        <p:blipFill>
          <a:blip r:embed="rId8">
            <a:extLst>
              <a:ext uri="{28A0092B-C50C-407E-A947-70E740481C1C}">
                <a14:useLocalDpi xmlns:a14="http://schemas.microsoft.com/office/drawing/2010/main"/>
              </a:ext>
            </a:extLst>
          </a:blip>
          <a:srcRect/>
          <a:stretch>
            <a:fillRect/>
          </a:stretch>
        </p:blipFill>
        <p:spPr bwMode="auto">
          <a:xfrm>
            <a:off x="315097" y="149783"/>
            <a:ext cx="2275136" cy="2267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535592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McK 2. Slide Title"/>
          <p:cNvSpPr>
            <a:spLocks noGrp="1"/>
          </p:cNvSpPr>
          <p:nvPr>
            <p:ph type="title"/>
          </p:nvPr>
        </p:nvSpPr>
        <p:spPr/>
        <p:txBody>
          <a:bodyPr/>
          <a:lstStyle>
            <a:lvl1pPr>
              <a:defRPr>
                <a:latin typeface="Calibri" panose="020F0502020204030204" pitchFamily="34" charset="0"/>
              </a:defRPr>
            </a:lvl1pPr>
          </a:lstStyle>
          <a:p>
            <a:r>
              <a:rPr lang="en-US"/>
              <a:t>Click to edit Master title style</a:t>
            </a:r>
          </a:p>
        </p:txBody>
      </p:sp>
    </p:spTree>
    <p:extLst>
      <p:ext uri="{BB962C8B-B14F-4D97-AF65-F5344CB8AC3E}">
        <p14:creationId xmlns:p14="http://schemas.microsoft.com/office/powerpoint/2010/main" val="47121415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anose="020F0502020204030204" pitchFamily="34" charset="0"/>
              </a:defRPr>
            </a:lvl1pPr>
          </a:lstStyle>
          <a:p>
            <a:r>
              <a:rPr lang="en-US"/>
              <a:t>Click to edit Master title style</a:t>
            </a:r>
          </a:p>
        </p:txBody>
      </p:sp>
      <p:sp>
        <p:nvSpPr>
          <p:cNvPr id="3" name="Content Placeholder 2"/>
          <p:cNvSpPr>
            <a:spLocks noGrp="1"/>
          </p:cNvSpPr>
          <p:nvPr>
            <p:ph idx="1"/>
          </p:nvPr>
        </p:nvSpPr>
        <p:spPr>
          <a:xfrm>
            <a:off x="646212" y="990250"/>
            <a:ext cx="11074592" cy="1256112"/>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5068452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anose="020F0502020204030204" pitchFamily="34" charset="0"/>
              </a:defRPr>
            </a:lvl1pPr>
          </a:lstStyle>
          <a:p>
            <a:r>
              <a:rPr lang="en-US"/>
              <a:t>Click to edit Master title style</a:t>
            </a:r>
          </a:p>
        </p:txBody>
      </p:sp>
    </p:spTree>
    <p:extLst>
      <p:ext uri="{BB962C8B-B14F-4D97-AF65-F5344CB8AC3E}">
        <p14:creationId xmlns:p14="http://schemas.microsoft.com/office/powerpoint/2010/main" val="10894168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anose="020F0502020204030204" pitchFamily="34" charset="0"/>
              </a:defRPr>
            </a:lvl1pPr>
          </a:lstStyle>
          <a:p>
            <a:r>
              <a:rPr lang="en-US"/>
              <a:t>Click to edit Master title style</a:t>
            </a:r>
          </a:p>
        </p:txBody>
      </p:sp>
      <p:sp>
        <p:nvSpPr>
          <p:cNvPr id="4" name="Content Placeholder 2"/>
          <p:cNvSpPr>
            <a:spLocks noGrp="1"/>
          </p:cNvSpPr>
          <p:nvPr>
            <p:ph sz="half" idx="1"/>
          </p:nvPr>
        </p:nvSpPr>
        <p:spPr>
          <a:xfrm>
            <a:off x="1976216" y="1990667"/>
            <a:ext cx="2822841" cy="2123658"/>
          </a:xfrm>
        </p:spPr>
        <p:txBody>
          <a:bodyPr/>
          <a:lstStyle>
            <a:lvl1pPr>
              <a:defRPr sz="2900">
                <a:latin typeface="Calibri" panose="020F0502020204030204" pitchFamily="34" charset="0"/>
              </a:defRPr>
            </a:lvl1pPr>
            <a:lvl2pPr>
              <a:defRPr sz="2400">
                <a:latin typeface="Calibri" panose="020F0502020204030204" pitchFamily="34" charset="0"/>
              </a:defRPr>
            </a:lvl2pPr>
            <a:lvl3pPr>
              <a:defRPr sz="2000">
                <a:latin typeface="Calibri" panose="020F0502020204030204" pitchFamily="34" charset="0"/>
              </a:defRPr>
            </a:lvl3pPr>
            <a:lvl4pPr>
              <a:defRPr sz="1800">
                <a:latin typeface="Calibri" panose="020F0502020204030204" pitchFamily="34" charset="0"/>
              </a:defRPr>
            </a:lvl4pPr>
            <a:lvl5pPr>
              <a:defRPr sz="1800">
                <a:latin typeface="Calibri" panose="020F050202020403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p:cNvSpPr>
            <a:spLocks noGrp="1"/>
          </p:cNvSpPr>
          <p:nvPr>
            <p:ph sz="half" idx="2"/>
          </p:nvPr>
        </p:nvSpPr>
        <p:spPr>
          <a:xfrm>
            <a:off x="5006396" y="1990667"/>
            <a:ext cx="2822843" cy="2123658"/>
          </a:xfrm>
        </p:spPr>
        <p:txBody>
          <a:bodyPr/>
          <a:lstStyle>
            <a:lvl1pPr>
              <a:defRPr sz="2900">
                <a:latin typeface="Calibri" panose="020F0502020204030204" pitchFamily="34" charset="0"/>
              </a:defRPr>
            </a:lvl1pPr>
            <a:lvl2pPr>
              <a:defRPr sz="2400">
                <a:latin typeface="Calibri" panose="020F0502020204030204" pitchFamily="34" charset="0"/>
              </a:defRPr>
            </a:lvl2pPr>
            <a:lvl3pPr>
              <a:defRPr sz="2000">
                <a:latin typeface="Calibri" panose="020F0502020204030204" pitchFamily="34" charset="0"/>
              </a:defRPr>
            </a:lvl3pPr>
            <a:lvl4pPr>
              <a:defRPr sz="1800">
                <a:latin typeface="Calibri" panose="020F0502020204030204" pitchFamily="34" charset="0"/>
              </a:defRPr>
            </a:lvl4pPr>
            <a:lvl5pPr>
              <a:defRPr sz="1800">
                <a:latin typeface="Calibri" panose="020F050202020403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036220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anose="020F0502020204030204" pitchFamily="34" charset="0"/>
              </a:defRPr>
            </a:lvl1pPr>
          </a:lstStyle>
          <a:p>
            <a:r>
              <a:rPr lang="en-US"/>
              <a:t>Click to edit Master title style</a:t>
            </a:r>
            <a:endParaRPr lang="de-DE"/>
          </a:p>
        </p:txBody>
      </p:sp>
    </p:spTree>
    <p:extLst>
      <p:ext uri="{BB962C8B-B14F-4D97-AF65-F5344CB8AC3E}">
        <p14:creationId xmlns:p14="http://schemas.microsoft.com/office/powerpoint/2010/main" val="122602945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3_1 Column">
  <p:cSld name="3_1 Column">
    <p:spTree>
      <p:nvGrpSpPr>
        <p:cNvPr id="1" name="Shape 45"/>
        <p:cNvGrpSpPr/>
        <p:nvPr/>
      </p:nvGrpSpPr>
      <p:grpSpPr>
        <a:xfrm>
          <a:off x="0" y="0"/>
          <a:ext cx="0" cy="0"/>
          <a:chOff x="0" y="0"/>
          <a:chExt cx="0" cy="0"/>
        </a:xfrm>
      </p:grpSpPr>
      <p:cxnSp>
        <p:nvCxnSpPr>
          <p:cNvPr id="46" name="Google Shape;46;p67"/>
          <p:cNvCxnSpPr/>
          <p:nvPr/>
        </p:nvCxnSpPr>
        <p:spPr>
          <a:xfrm>
            <a:off x="522817" y="806450"/>
            <a:ext cx="11140016" cy="0"/>
          </a:xfrm>
          <a:prstGeom prst="straightConnector1">
            <a:avLst/>
          </a:prstGeom>
          <a:noFill/>
          <a:ln w="19050" cap="flat" cmpd="sng">
            <a:solidFill>
              <a:schemeClr val="accent1"/>
            </a:solidFill>
            <a:prstDash val="solid"/>
            <a:round/>
            <a:headEnd type="none" w="med" len="med"/>
            <a:tailEnd type="none" w="med" len="med"/>
          </a:ln>
        </p:spPr>
      </p:cxnSp>
      <p:sp>
        <p:nvSpPr>
          <p:cNvPr id="47" name="Google Shape;47;p67"/>
          <p:cNvSpPr txBox="1">
            <a:spLocks noGrp="1"/>
          </p:cNvSpPr>
          <p:nvPr>
            <p:ph type="body" idx="1"/>
          </p:nvPr>
        </p:nvSpPr>
        <p:spPr>
          <a:xfrm>
            <a:off x="548639" y="1399033"/>
            <a:ext cx="11106912" cy="4887468"/>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2200"/>
              </a:spcBef>
              <a:spcAft>
                <a:spcPts val="0"/>
              </a:spcAft>
              <a:buClr>
                <a:schemeClr val="dk2"/>
              </a:buClr>
              <a:buSzPts val="1800"/>
              <a:buFont typeface="Arial"/>
              <a:buNone/>
              <a:defRPr sz="1800" b="0" i="0" u="none" strike="noStrike" cap="none">
                <a:solidFill>
                  <a:schemeClr val="dk2"/>
                </a:solidFill>
                <a:latin typeface="Arial"/>
                <a:ea typeface="Arial"/>
                <a:cs typeface="Arial"/>
                <a:sym typeface="Arial"/>
              </a:defRPr>
            </a:lvl1pPr>
            <a:lvl2pPr marL="914400" marR="0" lvl="1" indent="-371475" algn="l">
              <a:lnSpc>
                <a:spcPct val="100000"/>
              </a:lnSpc>
              <a:spcBef>
                <a:spcPts val="0"/>
              </a:spcBef>
              <a:spcAft>
                <a:spcPts val="0"/>
              </a:spcAft>
              <a:buSzPts val="2250"/>
              <a:buFont typeface="Arial"/>
              <a:buChar char="▪"/>
              <a:defRPr sz="1800" b="0" i="0" u="none" strike="noStrike" cap="none">
                <a:solidFill>
                  <a:schemeClr val="dk2"/>
                </a:solidFill>
                <a:latin typeface="Arial"/>
                <a:ea typeface="Arial"/>
                <a:cs typeface="Arial"/>
                <a:sym typeface="Arial"/>
              </a:defRPr>
            </a:lvl2pPr>
            <a:lvl3pPr marL="1371600" marR="0" lvl="2" indent="-350519" algn="l">
              <a:lnSpc>
                <a:spcPct val="100000"/>
              </a:lnSpc>
              <a:spcBef>
                <a:spcPts val="0"/>
              </a:spcBef>
              <a:spcAft>
                <a:spcPts val="0"/>
              </a:spcAft>
              <a:buSzPts val="1920"/>
              <a:buFont typeface="Arial"/>
              <a:buChar char="–"/>
              <a:defRPr sz="1600" b="0" i="0" u="none" strike="noStrike" cap="none">
                <a:solidFill>
                  <a:schemeClr val="dk2"/>
                </a:solidFill>
                <a:latin typeface="Arial"/>
                <a:ea typeface="Arial"/>
                <a:cs typeface="Arial"/>
                <a:sym typeface="Arial"/>
              </a:defRPr>
            </a:lvl3pPr>
            <a:lvl4pPr marL="1828800" marR="0" lvl="3" indent="-350519" algn="l">
              <a:lnSpc>
                <a:spcPct val="100000"/>
              </a:lnSpc>
              <a:spcBef>
                <a:spcPts val="0"/>
              </a:spcBef>
              <a:spcAft>
                <a:spcPts val="0"/>
              </a:spcAft>
              <a:buSzPts val="1920"/>
              <a:buFont typeface="Arial"/>
              <a:buChar char="▫"/>
              <a:defRPr sz="1600" b="0" i="0" u="none" strike="noStrike" cap="none">
                <a:solidFill>
                  <a:schemeClr val="dk2"/>
                </a:solidFill>
                <a:latin typeface="Arial"/>
                <a:ea typeface="Arial"/>
                <a:cs typeface="Arial"/>
                <a:sym typeface="Arial"/>
              </a:defRPr>
            </a:lvl4pPr>
            <a:lvl5pPr marL="2286000" marR="0" lvl="4" indent="-319023" algn="l">
              <a:lnSpc>
                <a:spcPct val="100000"/>
              </a:lnSpc>
              <a:spcBef>
                <a:spcPts val="0"/>
              </a:spcBef>
              <a:spcAft>
                <a:spcPts val="0"/>
              </a:spcAft>
              <a:buSzPts val="1424"/>
              <a:buFont typeface="Arial"/>
              <a:buChar char="-"/>
              <a:defRPr sz="1600" b="0" i="0" u="none" strike="noStrike" cap="none">
                <a:solidFill>
                  <a:schemeClr val="dk2"/>
                </a:solidFill>
                <a:latin typeface="Arial"/>
                <a:ea typeface="Arial"/>
                <a:cs typeface="Arial"/>
                <a:sym typeface="Arial"/>
              </a:defRPr>
            </a:lvl5pPr>
            <a:lvl6pPr marL="2743200" marR="0" lvl="5" indent="-330326" algn="l">
              <a:lnSpc>
                <a:spcPct val="100000"/>
              </a:lnSpc>
              <a:spcBef>
                <a:spcPts val="0"/>
              </a:spcBef>
              <a:spcAft>
                <a:spcPts val="0"/>
              </a:spcAft>
              <a:buSzPts val="1602"/>
              <a:buFont typeface="Arial"/>
              <a:buChar char="-"/>
              <a:defRPr sz="1800" b="0" i="0" u="none" strike="noStrike" cap="none">
                <a:solidFill>
                  <a:schemeClr val="dk2"/>
                </a:solidFill>
                <a:latin typeface="Arial"/>
                <a:ea typeface="Arial"/>
                <a:cs typeface="Arial"/>
                <a:sym typeface="Arial"/>
              </a:defRPr>
            </a:lvl6pPr>
            <a:lvl7pPr marL="3200400" lvl="6" indent="-330326" algn="l">
              <a:spcBef>
                <a:spcPts val="0"/>
              </a:spcBef>
              <a:spcAft>
                <a:spcPts val="0"/>
              </a:spcAft>
              <a:buSzPts val="1602"/>
              <a:buChar char="-"/>
              <a:defRPr/>
            </a:lvl7pPr>
            <a:lvl8pPr marL="3657600" lvl="7" indent="-330327" algn="l">
              <a:spcBef>
                <a:spcPts val="0"/>
              </a:spcBef>
              <a:spcAft>
                <a:spcPts val="0"/>
              </a:spcAft>
              <a:buSzPts val="1602"/>
              <a:buChar char="-"/>
              <a:defRPr/>
            </a:lvl8pPr>
            <a:lvl9pPr marL="4114800" lvl="8" indent="-330327" algn="l">
              <a:spcBef>
                <a:spcPts val="0"/>
              </a:spcBef>
              <a:spcAft>
                <a:spcPts val="0"/>
              </a:spcAft>
              <a:buSzPts val="1602"/>
              <a:buChar char="-"/>
              <a:defRPr/>
            </a:lvl9pPr>
          </a:lstStyle>
          <a:p>
            <a:endParaRPr/>
          </a:p>
        </p:txBody>
      </p:sp>
      <p:sp>
        <p:nvSpPr>
          <p:cNvPr id="48" name="Google Shape;48;p67"/>
          <p:cNvSpPr txBox="1">
            <a:spLocks noGrp="1"/>
          </p:cNvSpPr>
          <p:nvPr>
            <p:ph type="body" idx="2"/>
          </p:nvPr>
        </p:nvSpPr>
        <p:spPr>
          <a:xfrm>
            <a:off x="552449" y="779465"/>
            <a:ext cx="11106912" cy="307777"/>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sz="2000" b="0" i="0" u="none" strike="noStrike" cap="none">
                <a:solidFill>
                  <a:schemeClr val="dk2"/>
                </a:solidFill>
                <a:latin typeface="Arial"/>
                <a:ea typeface="Arial"/>
                <a:cs typeface="Arial"/>
                <a:sym typeface="Arial"/>
              </a:defRPr>
            </a:lvl1pPr>
            <a:lvl2pPr marL="914400" lvl="1" indent="-371475" algn="l">
              <a:spcBef>
                <a:spcPts val="0"/>
              </a:spcBef>
              <a:spcAft>
                <a:spcPts val="0"/>
              </a:spcAft>
              <a:buSzPts val="2250"/>
              <a:buChar char="▪"/>
              <a:defRPr/>
            </a:lvl2pPr>
            <a:lvl3pPr marL="1371600" lvl="2" indent="-365760" algn="l">
              <a:spcBef>
                <a:spcPts val="0"/>
              </a:spcBef>
              <a:spcAft>
                <a:spcPts val="0"/>
              </a:spcAft>
              <a:buSzPts val="2160"/>
              <a:buChar char="–"/>
              <a:defRPr/>
            </a:lvl3pPr>
            <a:lvl4pPr marL="1828800" lvl="3" indent="-365760" algn="l">
              <a:spcBef>
                <a:spcPts val="0"/>
              </a:spcBef>
              <a:spcAft>
                <a:spcPts val="0"/>
              </a:spcAft>
              <a:buSzPts val="2160"/>
              <a:buChar char="▫"/>
              <a:defRPr/>
            </a:lvl4pPr>
            <a:lvl5pPr marL="2286000" lvl="4" indent="-330326" algn="l">
              <a:spcBef>
                <a:spcPts val="0"/>
              </a:spcBef>
              <a:spcAft>
                <a:spcPts val="0"/>
              </a:spcAft>
              <a:buSzPts val="1602"/>
              <a:buChar char="-"/>
              <a:defRPr/>
            </a:lvl5pPr>
            <a:lvl6pPr marL="2743200" lvl="5" indent="-330326" algn="l">
              <a:spcBef>
                <a:spcPts val="0"/>
              </a:spcBef>
              <a:spcAft>
                <a:spcPts val="0"/>
              </a:spcAft>
              <a:buSzPts val="1602"/>
              <a:buChar char="-"/>
              <a:defRPr/>
            </a:lvl6pPr>
            <a:lvl7pPr marL="3200400" lvl="6" indent="-330326" algn="l">
              <a:spcBef>
                <a:spcPts val="0"/>
              </a:spcBef>
              <a:spcAft>
                <a:spcPts val="0"/>
              </a:spcAft>
              <a:buSzPts val="1602"/>
              <a:buChar char="-"/>
              <a:defRPr/>
            </a:lvl7pPr>
            <a:lvl8pPr marL="3657600" lvl="7" indent="-330327" algn="l">
              <a:spcBef>
                <a:spcPts val="0"/>
              </a:spcBef>
              <a:spcAft>
                <a:spcPts val="0"/>
              </a:spcAft>
              <a:buSzPts val="1602"/>
              <a:buChar char="-"/>
              <a:defRPr/>
            </a:lvl8pPr>
            <a:lvl9pPr marL="4114800" lvl="8" indent="-330327" algn="l">
              <a:spcBef>
                <a:spcPts val="0"/>
              </a:spcBef>
              <a:spcAft>
                <a:spcPts val="0"/>
              </a:spcAft>
              <a:buSzPts val="1602"/>
              <a:buChar char="-"/>
              <a:defRPr/>
            </a:lvl9pPr>
          </a:lstStyle>
          <a:p>
            <a:endParaRPr/>
          </a:p>
        </p:txBody>
      </p:sp>
      <p:sp>
        <p:nvSpPr>
          <p:cNvPr id="49" name="Google Shape;49;p67"/>
          <p:cNvSpPr txBox="1">
            <a:spLocks noGrp="1"/>
          </p:cNvSpPr>
          <p:nvPr>
            <p:ph type="title"/>
          </p:nvPr>
        </p:nvSpPr>
        <p:spPr>
          <a:xfrm>
            <a:off x="552449" y="446042"/>
            <a:ext cx="11106912" cy="338554"/>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extLst>
      <p:ext uri="{BB962C8B-B14F-4D97-AF65-F5344CB8AC3E}">
        <p14:creationId xmlns:p14="http://schemas.microsoft.com/office/powerpoint/2010/main" val="15604496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B1 - Basic">
  <p:cSld name="B1 - Basic">
    <p:spTree>
      <p:nvGrpSpPr>
        <p:cNvPr id="1" name="Shape 11"/>
        <p:cNvGrpSpPr/>
        <p:nvPr/>
      </p:nvGrpSpPr>
      <p:grpSpPr>
        <a:xfrm>
          <a:off x="0" y="0"/>
          <a:ext cx="0" cy="0"/>
          <a:chOff x="0" y="0"/>
          <a:chExt cx="0" cy="0"/>
        </a:xfrm>
      </p:grpSpPr>
      <p:sp>
        <p:nvSpPr>
          <p:cNvPr id="12" name="Google Shape;12;p2"/>
          <p:cNvSpPr txBox="1">
            <a:spLocks noGrp="1"/>
          </p:cNvSpPr>
          <p:nvPr>
            <p:ph type="body" idx="1"/>
          </p:nvPr>
        </p:nvSpPr>
        <p:spPr>
          <a:xfrm>
            <a:off x="571653" y="1097179"/>
            <a:ext cx="11049067" cy="338667"/>
          </a:xfrm>
          <a:prstGeom prst="rect">
            <a:avLst/>
          </a:prstGeom>
          <a:noFill/>
          <a:ln>
            <a:noFill/>
          </a:ln>
        </p:spPr>
        <p:txBody>
          <a:bodyPr spcFirstLastPara="1" wrap="square" lIns="0" tIns="0" rIns="0" bIns="0" anchor="t" anchorCtr="0">
            <a:noAutofit/>
          </a:bodyPr>
          <a:lstStyle>
            <a:lvl1pPr marL="203180" lvl="0" indent="-101590" algn="l" rtl="0">
              <a:lnSpc>
                <a:spcPct val="100000"/>
              </a:lnSpc>
              <a:spcBef>
                <a:spcPts val="0"/>
              </a:spcBef>
              <a:spcAft>
                <a:spcPts val="0"/>
              </a:spcAft>
              <a:buSzPts val="5000"/>
              <a:buNone/>
              <a:defRPr sz="2222" b="0" i="0">
                <a:solidFill>
                  <a:schemeClr val="accent1"/>
                </a:solidFill>
                <a:latin typeface="Salesforce Sans"/>
                <a:ea typeface="Salesforce Sans"/>
                <a:cs typeface="Salesforce Sans"/>
                <a:sym typeface="Salesforce Sans"/>
              </a:defRPr>
            </a:lvl1pPr>
            <a:lvl2pPr marL="406359" lvl="1" indent="-217289" algn="l" rtl="0">
              <a:spcBef>
                <a:spcPts val="311"/>
              </a:spcBef>
              <a:spcAft>
                <a:spcPts val="0"/>
              </a:spcAft>
              <a:buSzPts val="4100"/>
              <a:buChar char="•"/>
              <a:defRPr/>
            </a:lvl2pPr>
            <a:lvl3pPr marL="609539" lvl="2" indent="-217289" algn="l" rtl="0">
              <a:spcBef>
                <a:spcPts val="622"/>
              </a:spcBef>
              <a:spcAft>
                <a:spcPts val="0"/>
              </a:spcAft>
              <a:buSzPts val="4100"/>
              <a:buChar char="•"/>
              <a:defRPr/>
            </a:lvl3pPr>
            <a:lvl4pPr marL="812719" lvl="3" indent="-217289" algn="l" rtl="0">
              <a:spcBef>
                <a:spcPts val="622"/>
              </a:spcBef>
              <a:spcAft>
                <a:spcPts val="0"/>
              </a:spcAft>
              <a:buSzPts val="4100"/>
              <a:buChar char="•"/>
              <a:defRPr/>
            </a:lvl4pPr>
            <a:lvl5pPr marL="1015898" lvl="4" indent="-101590" algn="l" rtl="0">
              <a:spcBef>
                <a:spcPts val="622"/>
              </a:spcBef>
              <a:spcAft>
                <a:spcPts val="0"/>
              </a:spcAft>
              <a:buSzPts val="3200"/>
              <a:buNone/>
              <a:defRPr/>
            </a:lvl5pPr>
            <a:lvl6pPr marL="1219078" lvl="5" indent="-217289" algn="l" rtl="0">
              <a:spcBef>
                <a:spcPts val="622"/>
              </a:spcBef>
              <a:spcAft>
                <a:spcPts val="0"/>
              </a:spcAft>
              <a:buClr>
                <a:schemeClr val="lt2"/>
              </a:buClr>
              <a:buSzPts val="4100"/>
              <a:buChar char="•"/>
              <a:defRPr/>
            </a:lvl6pPr>
            <a:lvl7pPr marL="1422258" lvl="6" indent="-217289" algn="l" rtl="0">
              <a:spcBef>
                <a:spcPts val="400"/>
              </a:spcBef>
              <a:spcAft>
                <a:spcPts val="0"/>
              </a:spcAft>
              <a:buClr>
                <a:schemeClr val="lt2"/>
              </a:buClr>
              <a:buSzPts val="4100"/>
              <a:buChar char="•"/>
              <a:defRPr/>
            </a:lvl7pPr>
            <a:lvl8pPr marL="1625437" lvl="7" indent="-217289" algn="l" rtl="0">
              <a:spcBef>
                <a:spcPts val="400"/>
              </a:spcBef>
              <a:spcAft>
                <a:spcPts val="0"/>
              </a:spcAft>
              <a:buClr>
                <a:schemeClr val="lt2"/>
              </a:buClr>
              <a:buSzPts val="4100"/>
              <a:buChar char="•"/>
              <a:defRPr/>
            </a:lvl8pPr>
            <a:lvl9pPr marL="1828617" lvl="8" indent="-217289" algn="l" rtl="0">
              <a:spcBef>
                <a:spcPts val="400"/>
              </a:spcBef>
              <a:spcAft>
                <a:spcPts val="0"/>
              </a:spcAft>
              <a:buClr>
                <a:schemeClr val="lt2"/>
              </a:buClr>
              <a:buSzPts val="4100"/>
              <a:buChar char="•"/>
              <a:defRPr/>
            </a:lvl9pPr>
          </a:lstStyle>
          <a:p>
            <a:endParaRPr/>
          </a:p>
        </p:txBody>
      </p:sp>
      <p:sp>
        <p:nvSpPr>
          <p:cNvPr id="13" name="Google Shape;13;p2"/>
          <p:cNvSpPr txBox="1">
            <a:spLocks noGrp="1"/>
          </p:cNvSpPr>
          <p:nvPr>
            <p:ph type="title"/>
          </p:nvPr>
        </p:nvSpPr>
        <p:spPr>
          <a:xfrm>
            <a:off x="571654" y="66197"/>
            <a:ext cx="10291067" cy="990667"/>
          </a:xfrm>
          <a:prstGeom prst="rect">
            <a:avLst/>
          </a:prstGeom>
          <a:noFill/>
          <a:ln>
            <a:noFill/>
          </a:ln>
        </p:spPr>
        <p:txBody>
          <a:bodyPr spcFirstLastPara="1" wrap="square" lIns="0" tIns="0" rIns="0" bIns="0" anchor="b" anchorCtr="0">
            <a:noAutofit/>
          </a:bodyPr>
          <a:lstStyle>
            <a:lvl1pPr lvl="0" algn="l" rtl="0">
              <a:lnSpc>
                <a:spcPct val="95000"/>
              </a:lnSpc>
              <a:spcBef>
                <a:spcPts val="0"/>
              </a:spcBef>
              <a:spcAft>
                <a:spcPts val="0"/>
              </a:spcAft>
              <a:buClr>
                <a:schemeClr val="accent1"/>
              </a:buClr>
              <a:buSzPts val="3200"/>
              <a:buNone/>
              <a:defRPr>
                <a:solidFill>
                  <a:schemeClr val="accent1"/>
                </a:solidFill>
              </a:defRPr>
            </a:lvl1pPr>
            <a:lvl2pPr lvl="1" algn="l" rtl="0">
              <a:spcBef>
                <a:spcPts val="0"/>
              </a:spcBef>
              <a:spcAft>
                <a:spcPts val="0"/>
              </a:spcAft>
              <a:buSzPts val="3200"/>
              <a:buNone/>
              <a:defRPr/>
            </a:lvl2pPr>
            <a:lvl3pPr lvl="2" algn="l" rtl="0">
              <a:spcBef>
                <a:spcPts val="0"/>
              </a:spcBef>
              <a:spcAft>
                <a:spcPts val="0"/>
              </a:spcAft>
              <a:buSzPts val="3200"/>
              <a:buNone/>
              <a:defRPr/>
            </a:lvl3pPr>
            <a:lvl4pPr lvl="3" algn="l" rtl="0">
              <a:spcBef>
                <a:spcPts val="0"/>
              </a:spcBef>
              <a:spcAft>
                <a:spcPts val="0"/>
              </a:spcAft>
              <a:buSzPts val="3200"/>
              <a:buNone/>
              <a:defRPr/>
            </a:lvl4pPr>
            <a:lvl5pPr lvl="4" algn="l" rtl="0">
              <a:spcBef>
                <a:spcPts val="0"/>
              </a:spcBef>
              <a:spcAft>
                <a:spcPts val="0"/>
              </a:spcAft>
              <a:buSzPts val="3200"/>
              <a:buNone/>
              <a:defRPr/>
            </a:lvl5pPr>
            <a:lvl6pPr lvl="5" algn="l" rtl="0">
              <a:spcBef>
                <a:spcPts val="0"/>
              </a:spcBef>
              <a:spcAft>
                <a:spcPts val="0"/>
              </a:spcAft>
              <a:buSzPts val="3200"/>
              <a:buNone/>
              <a:defRPr/>
            </a:lvl6pPr>
            <a:lvl7pPr lvl="6" algn="l" rtl="0">
              <a:spcBef>
                <a:spcPts val="0"/>
              </a:spcBef>
              <a:spcAft>
                <a:spcPts val="0"/>
              </a:spcAft>
              <a:buSzPts val="3200"/>
              <a:buNone/>
              <a:defRPr/>
            </a:lvl7pPr>
            <a:lvl8pPr lvl="7" algn="l" rtl="0">
              <a:spcBef>
                <a:spcPts val="0"/>
              </a:spcBef>
              <a:spcAft>
                <a:spcPts val="0"/>
              </a:spcAft>
              <a:buSzPts val="3200"/>
              <a:buNone/>
              <a:defRPr/>
            </a:lvl8pPr>
            <a:lvl9pPr lvl="8" algn="l" rtl="0">
              <a:spcBef>
                <a:spcPts val="0"/>
              </a:spcBef>
              <a:spcAft>
                <a:spcPts val="0"/>
              </a:spcAft>
              <a:buSzPts val="3200"/>
              <a:buNone/>
              <a:defRPr/>
            </a:lvl9pPr>
          </a:lstStyle>
          <a:p>
            <a:endParaRPr/>
          </a:p>
        </p:txBody>
      </p:sp>
      <p:pic>
        <p:nvPicPr>
          <p:cNvPr id="14" name="Google Shape;14;p2" descr="pasted-image.pdf"/>
          <p:cNvPicPr preferRelativeResize="0"/>
          <p:nvPr/>
        </p:nvPicPr>
        <p:blipFill rotWithShape="1">
          <a:blip r:embed="rId2">
            <a:alphaModFix/>
          </a:blip>
          <a:srcRect/>
          <a:stretch/>
        </p:blipFill>
        <p:spPr>
          <a:xfrm>
            <a:off x="11033446" y="565460"/>
            <a:ext cx="635575" cy="444984"/>
          </a:xfrm>
          <a:prstGeom prst="rect">
            <a:avLst/>
          </a:prstGeom>
          <a:noFill/>
          <a:ln>
            <a:noFill/>
          </a:ln>
        </p:spPr>
      </p:pic>
      <p:sp>
        <p:nvSpPr>
          <p:cNvPr id="15" name="Google Shape;15;p2"/>
          <p:cNvSpPr txBox="1">
            <a:spLocks noGrp="1"/>
          </p:cNvSpPr>
          <p:nvPr>
            <p:ph type="body" idx="2"/>
          </p:nvPr>
        </p:nvSpPr>
        <p:spPr>
          <a:xfrm>
            <a:off x="571649" y="1621641"/>
            <a:ext cx="11049067" cy="4223733"/>
          </a:xfrm>
          <a:prstGeom prst="rect">
            <a:avLst/>
          </a:prstGeom>
          <a:noFill/>
          <a:ln>
            <a:noFill/>
          </a:ln>
        </p:spPr>
        <p:txBody>
          <a:bodyPr spcFirstLastPara="1" wrap="square" lIns="0" tIns="0" rIns="0" bIns="0" anchor="t" anchorCtr="0">
            <a:noAutofit/>
          </a:bodyPr>
          <a:lstStyle>
            <a:lvl1pPr marL="203180" lvl="0" indent="-101590" algn="l" rtl="0">
              <a:lnSpc>
                <a:spcPct val="100000"/>
              </a:lnSpc>
              <a:spcBef>
                <a:spcPts val="1111"/>
              </a:spcBef>
              <a:spcAft>
                <a:spcPts val="0"/>
              </a:spcAft>
              <a:buClr>
                <a:schemeClr val="accent2"/>
              </a:buClr>
              <a:buSzPts val="4500"/>
              <a:buNone/>
              <a:defRPr>
                <a:solidFill>
                  <a:schemeClr val="accent2"/>
                </a:solidFill>
              </a:defRPr>
            </a:lvl1pPr>
            <a:lvl2pPr marL="406359" lvl="1" indent="-217289" algn="l" rtl="0">
              <a:lnSpc>
                <a:spcPct val="100000"/>
              </a:lnSpc>
              <a:spcBef>
                <a:spcPts val="489"/>
              </a:spcBef>
              <a:spcAft>
                <a:spcPts val="0"/>
              </a:spcAft>
              <a:buClr>
                <a:schemeClr val="accent2"/>
              </a:buClr>
              <a:buSzPts val="4100"/>
              <a:buChar char="•"/>
              <a:defRPr>
                <a:solidFill>
                  <a:schemeClr val="accent2"/>
                </a:solidFill>
              </a:defRPr>
            </a:lvl2pPr>
            <a:lvl3pPr marL="609539" lvl="2" indent="-203180" algn="l" rtl="0">
              <a:lnSpc>
                <a:spcPct val="100000"/>
              </a:lnSpc>
              <a:spcBef>
                <a:spcPts val="622"/>
              </a:spcBef>
              <a:spcAft>
                <a:spcPts val="0"/>
              </a:spcAft>
              <a:buClr>
                <a:schemeClr val="accent2"/>
              </a:buClr>
              <a:buSzPts val="3600"/>
              <a:buChar char="•"/>
              <a:defRPr>
                <a:solidFill>
                  <a:schemeClr val="accent2"/>
                </a:solidFill>
              </a:defRPr>
            </a:lvl3pPr>
            <a:lvl4pPr marL="812719" lvl="3" indent="-191892" algn="l" rtl="0">
              <a:lnSpc>
                <a:spcPct val="100000"/>
              </a:lnSpc>
              <a:spcBef>
                <a:spcPts val="622"/>
              </a:spcBef>
              <a:spcAft>
                <a:spcPts val="0"/>
              </a:spcAft>
              <a:buClr>
                <a:schemeClr val="accent2"/>
              </a:buClr>
              <a:buSzPts val="3200"/>
              <a:buChar char="•"/>
              <a:defRPr>
                <a:solidFill>
                  <a:schemeClr val="accent2"/>
                </a:solidFill>
              </a:defRPr>
            </a:lvl4pPr>
            <a:lvl5pPr marL="1015898" lvl="4" indent="-101590" algn="l" rtl="0">
              <a:lnSpc>
                <a:spcPct val="100000"/>
              </a:lnSpc>
              <a:spcBef>
                <a:spcPts val="622"/>
              </a:spcBef>
              <a:spcAft>
                <a:spcPts val="0"/>
              </a:spcAft>
              <a:buSzPts val="3200"/>
              <a:buNone/>
              <a:defRPr/>
            </a:lvl5pPr>
            <a:lvl6pPr marL="1219078" lvl="5" indent="-217289" algn="l" rtl="0">
              <a:spcBef>
                <a:spcPts val="622"/>
              </a:spcBef>
              <a:spcAft>
                <a:spcPts val="0"/>
              </a:spcAft>
              <a:buClr>
                <a:schemeClr val="lt2"/>
              </a:buClr>
              <a:buSzPts val="4100"/>
              <a:buChar char="•"/>
              <a:defRPr/>
            </a:lvl6pPr>
            <a:lvl7pPr marL="1422258" lvl="6" indent="-217289" algn="l" rtl="0">
              <a:spcBef>
                <a:spcPts val="400"/>
              </a:spcBef>
              <a:spcAft>
                <a:spcPts val="0"/>
              </a:spcAft>
              <a:buClr>
                <a:schemeClr val="lt2"/>
              </a:buClr>
              <a:buSzPts val="4100"/>
              <a:buChar char="•"/>
              <a:defRPr/>
            </a:lvl7pPr>
            <a:lvl8pPr marL="1625437" lvl="7" indent="-217289" algn="l" rtl="0">
              <a:spcBef>
                <a:spcPts val="400"/>
              </a:spcBef>
              <a:spcAft>
                <a:spcPts val="0"/>
              </a:spcAft>
              <a:buClr>
                <a:schemeClr val="lt2"/>
              </a:buClr>
              <a:buSzPts val="4100"/>
              <a:buChar char="•"/>
              <a:defRPr/>
            </a:lvl8pPr>
            <a:lvl9pPr marL="1828617" lvl="8" indent="-217289" algn="l" rtl="0">
              <a:spcBef>
                <a:spcPts val="400"/>
              </a:spcBef>
              <a:spcAft>
                <a:spcPts val="0"/>
              </a:spcAft>
              <a:buClr>
                <a:schemeClr val="lt2"/>
              </a:buClr>
              <a:buSzPts val="4100"/>
              <a:buChar char="•"/>
              <a:defRPr/>
            </a:lvl9pPr>
          </a:lstStyle>
          <a:p>
            <a:endParaRPr/>
          </a:p>
        </p:txBody>
      </p:sp>
      <p:sp>
        <p:nvSpPr>
          <p:cNvPr id="16" name="Google Shape;16;p2"/>
          <p:cNvSpPr txBox="1">
            <a:spLocks noGrp="1"/>
          </p:cNvSpPr>
          <p:nvPr>
            <p:ph type="subTitle" idx="3"/>
          </p:nvPr>
        </p:nvSpPr>
        <p:spPr>
          <a:xfrm>
            <a:off x="576225" y="6558853"/>
            <a:ext cx="8420400" cy="223467"/>
          </a:xfrm>
          <a:prstGeom prst="rect">
            <a:avLst/>
          </a:prstGeom>
        </p:spPr>
        <p:txBody>
          <a:bodyPr spcFirstLastPara="1" wrap="square" lIns="0" tIns="0" rIns="0" bIns="0" anchor="b" anchorCtr="0">
            <a:noAutofit/>
          </a:bodyPr>
          <a:lstStyle>
            <a:lvl1pPr lvl="0" rtl="0">
              <a:spcBef>
                <a:spcPts val="0"/>
              </a:spcBef>
              <a:spcAft>
                <a:spcPts val="0"/>
              </a:spcAft>
              <a:buSzPts val="2300"/>
              <a:buNone/>
              <a:defRPr sz="1022"/>
            </a:lvl1pPr>
            <a:lvl2pPr lvl="1" rtl="0">
              <a:spcBef>
                <a:spcPts val="311"/>
              </a:spcBef>
              <a:spcAft>
                <a:spcPts val="0"/>
              </a:spcAft>
              <a:buSzPts val="2300"/>
              <a:buNone/>
              <a:defRPr sz="1022"/>
            </a:lvl2pPr>
            <a:lvl3pPr lvl="2" rtl="0">
              <a:spcBef>
                <a:spcPts val="622"/>
              </a:spcBef>
              <a:spcAft>
                <a:spcPts val="0"/>
              </a:spcAft>
              <a:buSzPts val="2300"/>
              <a:buNone/>
              <a:defRPr sz="1022"/>
            </a:lvl3pPr>
            <a:lvl4pPr lvl="3" rtl="0">
              <a:spcBef>
                <a:spcPts val="622"/>
              </a:spcBef>
              <a:spcAft>
                <a:spcPts val="0"/>
              </a:spcAft>
              <a:buSzPts val="2300"/>
              <a:buNone/>
              <a:defRPr sz="1022"/>
            </a:lvl4pPr>
            <a:lvl5pPr lvl="4" rtl="0">
              <a:spcBef>
                <a:spcPts val="622"/>
              </a:spcBef>
              <a:spcAft>
                <a:spcPts val="0"/>
              </a:spcAft>
              <a:buSzPts val="2300"/>
              <a:buNone/>
              <a:defRPr sz="1022"/>
            </a:lvl5pPr>
            <a:lvl6pPr lvl="5" rtl="0">
              <a:spcBef>
                <a:spcPts val="622"/>
              </a:spcBef>
              <a:spcAft>
                <a:spcPts val="0"/>
              </a:spcAft>
              <a:buSzPts val="2300"/>
              <a:buNone/>
              <a:defRPr sz="1022"/>
            </a:lvl6pPr>
            <a:lvl7pPr lvl="6" rtl="0">
              <a:spcBef>
                <a:spcPts val="400"/>
              </a:spcBef>
              <a:spcAft>
                <a:spcPts val="0"/>
              </a:spcAft>
              <a:buSzPts val="2300"/>
              <a:buNone/>
              <a:defRPr sz="1022"/>
            </a:lvl7pPr>
            <a:lvl8pPr lvl="7" rtl="0">
              <a:spcBef>
                <a:spcPts val="400"/>
              </a:spcBef>
              <a:spcAft>
                <a:spcPts val="0"/>
              </a:spcAft>
              <a:buSzPts val="2300"/>
              <a:buNone/>
              <a:defRPr sz="1022"/>
            </a:lvl8pPr>
            <a:lvl9pPr lvl="8" rtl="0">
              <a:spcBef>
                <a:spcPts val="400"/>
              </a:spcBef>
              <a:spcAft>
                <a:spcPts val="0"/>
              </a:spcAft>
              <a:buSzPts val="2300"/>
              <a:buNone/>
              <a:defRPr sz="1022"/>
            </a:lvl9pPr>
          </a:lstStyle>
          <a:p>
            <a:endParaRPr/>
          </a:p>
        </p:txBody>
      </p:sp>
      <p:sp>
        <p:nvSpPr>
          <p:cNvPr id="17" name="Google Shape;17;p2"/>
          <p:cNvSpPr txBox="1">
            <a:spLocks noGrp="1"/>
          </p:cNvSpPr>
          <p:nvPr>
            <p:ph type="sldNum" idx="12"/>
          </p:nvPr>
        </p:nvSpPr>
        <p:spPr>
          <a:xfrm>
            <a:off x="11481147" y="6549525"/>
            <a:ext cx="506533" cy="213867"/>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4636334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Title Slide">
    <p:bg bwMode="auto">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p:cNvGraphicFramePr>
          <p:nvPr userDrawn="1">
            <p:custDataLst>
              <p:tags r:id="rId1"/>
            </p:custDataLst>
          </p:nvPr>
        </p:nvGraphicFramePr>
        <p:xfrm>
          <a:off x="2219" y="1655"/>
          <a:ext cx="2159" cy="1619"/>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2219" y="1655"/>
                        <a:ext cx="2159" cy="1619"/>
                      </a:xfrm>
                      <a:prstGeom prst="rect">
                        <a:avLst/>
                      </a:prstGeom>
                    </p:spPr>
                  </p:pic>
                </p:oleObj>
              </mc:Fallback>
            </mc:AlternateContent>
          </a:graphicData>
        </a:graphic>
      </p:graphicFrame>
      <p:sp>
        <p:nvSpPr>
          <p:cNvPr id="13314" name="Rectangle 1026"/>
          <p:cNvSpPr>
            <a:spLocks noGrp="1" noChangeArrowheads="1"/>
          </p:cNvSpPr>
          <p:nvPr userDrawn="1">
            <p:ph type="ctrTitle"/>
          </p:nvPr>
        </p:nvSpPr>
        <p:spPr bwMode="auto">
          <a:xfrm>
            <a:off x="3587409" y="2092076"/>
            <a:ext cx="7800115" cy="553998"/>
          </a:xfrm>
          <a:prstGeom prst="rect">
            <a:avLst/>
          </a:prstGeom>
        </p:spPr>
        <p:txBody>
          <a:bodyPr anchor="b"/>
          <a:lstStyle>
            <a:lvl1pPr algn="l">
              <a:defRPr sz="3600" b="0" baseline="0">
                <a:solidFill>
                  <a:schemeClr val="tx1"/>
                </a:solidFill>
                <a:latin typeface="Calibri" panose="020F0502020204030204" pitchFamily="34" charset="0"/>
                <a:ea typeface="Arial Unicode MS" pitchFamily="34" charset="-128"/>
                <a:cs typeface="Arial Unicode MS" pitchFamily="34" charset="-128"/>
              </a:defRPr>
            </a:lvl1pPr>
          </a:lstStyle>
          <a:p>
            <a:pPr lvl="0"/>
            <a:r>
              <a:rPr lang="en-US" noProof="0"/>
              <a:t>Click to edit Master title style</a:t>
            </a:r>
          </a:p>
        </p:txBody>
      </p:sp>
      <p:sp>
        <p:nvSpPr>
          <p:cNvPr id="13315" name="Rectangle 1027"/>
          <p:cNvSpPr>
            <a:spLocks noGrp="1" noChangeArrowheads="1"/>
          </p:cNvSpPr>
          <p:nvPr userDrawn="1">
            <p:ph type="subTitle" idx="1"/>
          </p:nvPr>
        </p:nvSpPr>
        <p:spPr bwMode="auto">
          <a:xfrm>
            <a:off x="3587409" y="3042322"/>
            <a:ext cx="7800115" cy="430887"/>
          </a:xfrm>
        </p:spPr>
        <p:txBody>
          <a:bodyPr>
            <a:spAutoFit/>
          </a:bodyPr>
          <a:lstStyle>
            <a:lvl1pPr algn="l">
              <a:defRPr sz="2800" baseline="0">
                <a:solidFill>
                  <a:schemeClr val="tx1"/>
                </a:solidFill>
                <a:latin typeface="Calibri" panose="020F0502020204030204" pitchFamily="34" charset="0"/>
                <a:ea typeface="Arial Unicode MS" pitchFamily="34" charset="-128"/>
                <a:cs typeface="Arial Unicode MS" pitchFamily="34" charset="-128"/>
              </a:defRPr>
            </a:lvl1pPr>
          </a:lstStyle>
          <a:p>
            <a:pPr lvl="0"/>
            <a:r>
              <a:rPr lang="en-US" noProof="0"/>
              <a:t>Click to edit Master subtitle style</a:t>
            </a:r>
          </a:p>
        </p:txBody>
      </p:sp>
      <p:grpSp>
        <p:nvGrpSpPr>
          <p:cNvPr id="16" name="McK Title Elements" hidden="1"/>
          <p:cNvGrpSpPr/>
          <p:nvPr userDrawn="1"/>
        </p:nvGrpSpPr>
        <p:grpSpPr>
          <a:xfrm>
            <a:off x="3587408" y="5769259"/>
            <a:ext cx="5431864" cy="493092"/>
            <a:chOff x="2636838" y="5654424"/>
            <a:chExt cx="3992562" cy="483277"/>
          </a:xfrm>
        </p:grpSpPr>
        <p:sp>
          <p:nvSpPr>
            <p:cNvPr id="19" name="McK Document type"/>
            <p:cNvSpPr txBox="1">
              <a:spLocks noChangeArrowheads="1"/>
            </p:cNvSpPr>
            <p:nvPr userDrawn="1"/>
          </p:nvSpPr>
          <p:spPr bwMode="auto">
            <a:xfrm>
              <a:off x="2636838" y="5654424"/>
              <a:ext cx="3992562"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1593" eaLnBrk="1" fontAlgn="base" hangingPunct="1">
                <a:spcBef>
                  <a:spcPct val="0"/>
                </a:spcBef>
                <a:spcAft>
                  <a:spcPct val="0"/>
                </a:spcAft>
                <a:defRPr/>
              </a:pPr>
              <a:r>
                <a:rPr lang="en-US" sz="1400" dirty="0">
                  <a:solidFill>
                    <a:srgbClr val="000000"/>
                  </a:solidFill>
                  <a:latin typeface="Arial"/>
                </a:rPr>
                <a:t>Document type</a:t>
              </a:r>
            </a:p>
          </p:txBody>
        </p:sp>
        <p:sp>
          <p:nvSpPr>
            <p:cNvPr id="21" name="McK Date"/>
            <p:cNvSpPr txBox="1">
              <a:spLocks noChangeArrowheads="1"/>
            </p:cNvSpPr>
            <p:nvPr userDrawn="1"/>
          </p:nvSpPr>
          <p:spPr bwMode="auto">
            <a:xfrm>
              <a:off x="2636838" y="5922257"/>
              <a:ext cx="3992562"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defTabSz="911593" eaLnBrk="1" fontAlgn="base" hangingPunct="1">
                <a:spcBef>
                  <a:spcPct val="0"/>
                </a:spcBef>
                <a:spcAft>
                  <a:spcPct val="0"/>
                </a:spcAft>
                <a:defRPr/>
              </a:pPr>
              <a:r>
                <a:rPr lang="en-US" sz="1400" dirty="0">
                  <a:solidFill>
                    <a:srgbClr val="000000"/>
                  </a:solidFill>
                  <a:latin typeface="Arial"/>
                </a:rPr>
                <a:t>Date</a:t>
              </a:r>
            </a:p>
          </p:txBody>
        </p:sp>
      </p:grpSp>
      <p:pic>
        <p:nvPicPr>
          <p:cNvPr id="22886" name="Picture 358"/>
          <p:cNvPicPr>
            <a:picLocks noChangeAspect="1" noChangeArrowheads="1"/>
          </p:cNvPicPr>
          <p:nvPr userDrawn="1"/>
        </p:nvPicPr>
        <p:blipFill>
          <a:blip r:embed="rId5">
            <a:extLst>
              <a:ext uri="{28A0092B-C50C-407E-A947-70E740481C1C}">
                <a14:useLocalDpi xmlns:a14="http://schemas.microsoft.com/office/drawing/2010/main"/>
              </a:ext>
            </a:extLst>
          </a:blip>
          <a:srcRect/>
          <a:stretch>
            <a:fillRect/>
          </a:stretch>
        </p:blipFill>
        <p:spPr bwMode="auto">
          <a:xfrm>
            <a:off x="1" y="-4860"/>
            <a:ext cx="2984827" cy="6864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descr="Do IT 5.png"/>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534400" y="5095478"/>
            <a:ext cx="2609850" cy="1067197"/>
          </a:xfrm>
          <a:prstGeom prst="rect">
            <a:avLst/>
          </a:prstGeom>
        </p:spPr>
      </p:pic>
    </p:spTree>
    <p:extLst>
      <p:ext uri="{BB962C8B-B14F-4D97-AF65-F5344CB8AC3E}">
        <p14:creationId xmlns:p14="http://schemas.microsoft.com/office/powerpoint/2010/main" val="169637696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Placeholder 2"/>
          <p:cNvSpPr>
            <a:spLocks noGrp="1" noChangeArrowheads="1"/>
          </p:cNvSpPr>
          <p:nvPr>
            <p:ph type="title"/>
          </p:nvPr>
        </p:nvSpPr>
        <p:spPr bwMode="auto">
          <a:xfrm>
            <a:off x="162039" y="228452"/>
            <a:ext cx="11725484"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ctr">
              <a:defRPr sz="3200">
                <a:solidFill>
                  <a:schemeClr val="bg1"/>
                </a:solidFill>
                <a:latin typeface="Calibri" panose="020F0502020204030204" pitchFamily="34" charset="0"/>
              </a:defRPr>
            </a:lvl1pPr>
          </a:lstStyle>
          <a:p>
            <a:pPr lvl="0"/>
            <a:r>
              <a:rPr lang="en-US" noProof="0"/>
              <a:t>Click to edit Master title style</a:t>
            </a:r>
          </a:p>
        </p:txBody>
      </p:sp>
    </p:spTree>
    <p:extLst>
      <p:ext uri="{BB962C8B-B14F-4D97-AF65-F5344CB8AC3E}">
        <p14:creationId xmlns:p14="http://schemas.microsoft.com/office/powerpoint/2010/main" val="128276507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2039" y="228452"/>
            <a:ext cx="11725484" cy="492443"/>
          </a:xfrm>
        </p:spPr>
        <p:txBody>
          <a:bodyPr/>
          <a:lstStyle>
            <a:lvl1pPr algn="ctr">
              <a:defRPr sz="3200">
                <a:solidFill>
                  <a:schemeClr val="bg1"/>
                </a:solidFill>
                <a:latin typeface="Calibri" panose="020F0502020204030204" pitchFamily="34" charset="0"/>
              </a:defRPr>
            </a:lvl1pPr>
          </a:lstStyle>
          <a:p>
            <a:r>
              <a:rPr lang="en-US"/>
              <a:t>Click to edit Master title style</a:t>
            </a:r>
          </a:p>
        </p:txBody>
      </p:sp>
    </p:spTree>
    <p:extLst>
      <p:ext uri="{BB962C8B-B14F-4D97-AF65-F5344CB8AC3E}">
        <p14:creationId xmlns:p14="http://schemas.microsoft.com/office/powerpoint/2010/main" val="334741046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2039" y="228440"/>
            <a:ext cx="11725484" cy="307777"/>
          </a:xfrm>
        </p:spPr>
        <p:txBody>
          <a:bodyPr/>
          <a:lstStyle>
            <a:lvl1pPr>
              <a:defRPr sz="2000"/>
            </a:lvl1pPr>
          </a:lstStyle>
          <a:p>
            <a:r>
              <a:rPr lang="en-US"/>
              <a:t>Click to edit Master title style</a:t>
            </a:r>
          </a:p>
        </p:txBody>
      </p:sp>
      <p:sp>
        <p:nvSpPr>
          <p:cNvPr id="8" name="Text Placeholder 7"/>
          <p:cNvSpPr>
            <a:spLocks noGrp="1"/>
          </p:cNvSpPr>
          <p:nvPr>
            <p:ph type="body" sz="quarter" idx="13"/>
          </p:nvPr>
        </p:nvSpPr>
        <p:spPr>
          <a:xfrm>
            <a:off x="304800" y="1447802"/>
            <a:ext cx="11582400" cy="984885"/>
          </a:xfrm>
        </p:spPr>
        <p:txBody>
          <a:bodyPr/>
          <a:lstStyle>
            <a:lvl1pPr>
              <a:defRPr sz="1400" b="0"/>
            </a:lvl1pPr>
            <a:lvl2pPr>
              <a:defRPr sz="1200"/>
            </a:lvl2pPr>
            <a:lvl3pPr>
              <a:defRPr sz="1100"/>
            </a:lvl3pPr>
            <a:lvl4pPr>
              <a:defRPr sz="1100"/>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4"/>
          </p:nvPr>
        </p:nvSpPr>
        <p:spPr>
          <a:xfrm>
            <a:off x="11176000" y="6477000"/>
            <a:ext cx="711200" cy="304800"/>
          </a:xfrm>
          <a:prstGeom prst="rect">
            <a:avLst/>
          </a:prstGeom>
        </p:spPr>
        <p:txBody>
          <a:bodyPr lIns="91430" tIns="45716" rIns="91430" bIns="45716"/>
          <a:lstStyle>
            <a:lvl1pPr fontAlgn="auto">
              <a:spcBef>
                <a:spcPts val="0"/>
              </a:spcBef>
              <a:spcAft>
                <a:spcPts val="0"/>
              </a:spcAft>
              <a:defRPr sz="1000" b="0">
                <a:solidFill>
                  <a:srgbClr val="002776"/>
                </a:solidFill>
                <a:latin typeface="+mn-lt"/>
                <a:cs typeface="+mn-cs"/>
              </a:defRPr>
            </a:lvl1pPr>
          </a:lstStyle>
          <a:p>
            <a:pPr defTabSz="839922">
              <a:defRPr/>
            </a:pPr>
            <a:fld id="{B6FCE568-3CF1-4900-8C40-62284F2EF14C}" type="slidenum">
              <a:rPr lang="en-US" smtClean="0"/>
              <a:pPr defTabSz="839922">
                <a:defRPr/>
              </a:pPr>
              <a:t>‹#›</a:t>
            </a:fld>
            <a:endParaRPr lang="en-US" dirty="0"/>
          </a:p>
        </p:txBody>
      </p:sp>
    </p:spTree>
    <p:extLst>
      <p:ext uri="{BB962C8B-B14F-4D97-AF65-F5344CB8AC3E}">
        <p14:creationId xmlns:p14="http://schemas.microsoft.com/office/powerpoint/2010/main" val="249448253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2" name="Title 1"/>
          <p:cNvSpPr>
            <a:spLocks noGrp="1"/>
          </p:cNvSpPr>
          <p:nvPr>
            <p:ph type="title"/>
          </p:nvPr>
        </p:nvSpPr>
        <p:spPr bwMode="gray">
          <a:xfrm>
            <a:off x="533401" y="529125"/>
            <a:ext cx="11125200" cy="338554"/>
          </a:xfrm>
        </p:spPr>
        <p:txBody>
          <a:bodyPr>
            <a:spAutoFit/>
          </a:bodyPr>
          <a:lstStyle/>
          <a:p>
            <a:r>
              <a:rPr lang="en-US"/>
              <a:t>Click to edit Master title style</a:t>
            </a:r>
          </a:p>
        </p:txBody>
      </p:sp>
    </p:spTree>
    <p:extLst>
      <p:ext uri="{BB962C8B-B14F-4D97-AF65-F5344CB8AC3E}">
        <p14:creationId xmlns:p14="http://schemas.microsoft.com/office/powerpoint/2010/main" val="371568055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C - Basic - Title Only 2">
  <p:cSld name="C - Basic - Title Only 2">
    <p:spTree>
      <p:nvGrpSpPr>
        <p:cNvPr id="1" name="Shape 976"/>
        <p:cNvGrpSpPr/>
        <p:nvPr/>
      </p:nvGrpSpPr>
      <p:grpSpPr>
        <a:xfrm>
          <a:off x="0" y="0"/>
          <a:ext cx="0" cy="0"/>
          <a:chOff x="0" y="0"/>
          <a:chExt cx="0" cy="0"/>
        </a:xfrm>
      </p:grpSpPr>
      <p:sp>
        <p:nvSpPr>
          <p:cNvPr id="977" name="Google Shape;977;p153"/>
          <p:cNvSpPr txBox="1">
            <a:spLocks noGrp="1"/>
          </p:cNvSpPr>
          <p:nvPr>
            <p:ph type="title"/>
          </p:nvPr>
        </p:nvSpPr>
        <p:spPr>
          <a:xfrm>
            <a:off x="495429" y="139703"/>
            <a:ext cx="11048800" cy="990000"/>
          </a:xfrm>
          <a:prstGeom prst="rect">
            <a:avLst/>
          </a:prstGeom>
          <a:noFill/>
          <a:ln>
            <a:noFill/>
          </a:ln>
        </p:spPr>
        <p:txBody>
          <a:bodyPr spcFirstLastPara="1" wrap="square" lIns="0" tIns="0" rIns="0" bIns="0" anchor="b" anchorCtr="0">
            <a:noAutofit/>
          </a:bodyPr>
          <a:lstStyle>
            <a:lvl1pPr marR="0" lvl="0" algn="l">
              <a:lnSpc>
                <a:spcPct val="95000"/>
              </a:lnSpc>
              <a:spcBef>
                <a:spcPts val="0"/>
              </a:spcBef>
              <a:spcAft>
                <a:spcPts val="0"/>
              </a:spcAft>
              <a:buClr>
                <a:schemeClr val="dk1"/>
              </a:buClr>
              <a:buSzPts val="1100"/>
              <a:buFont typeface="Arial"/>
              <a:buNone/>
              <a:defRPr sz="3067" b="0" i="0" u="none" strike="noStrike" cap="none">
                <a:solidFill>
                  <a:schemeClr val="dk1"/>
                </a:solidFill>
                <a:latin typeface="Arial"/>
                <a:ea typeface="Arial"/>
                <a:cs typeface="Arial"/>
                <a:sym typeface="Arial"/>
              </a:defRPr>
            </a:lvl1pPr>
            <a:lvl2pPr marR="0" lvl="1" algn="l">
              <a:lnSpc>
                <a:spcPct val="100000"/>
              </a:lnSpc>
              <a:spcBef>
                <a:spcPts val="0"/>
              </a:spcBef>
              <a:spcAft>
                <a:spcPts val="0"/>
              </a:spcAft>
              <a:buClr>
                <a:schemeClr val="accent1"/>
              </a:buClr>
              <a:buSzPts val="1100"/>
              <a:buFont typeface="Arial"/>
              <a:buNone/>
              <a:defRPr sz="3200" b="0" i="0" u="none" strike="noStrike" cap="none">
                <a:solidFill>
                  <a:schemeClr val="accent1"/>
                </a:solidFill>
                <a:latin typeface="Arial"/>
                <a:ea typeface="Arial"/>
                <a:cs typeface="Arial"/>
                <a:sym typeface="Arial"/>
              </a:defRPr>
            </a:lvl2pPr>
            <a:lvl3pPr marR="0" lvl="2" algn="l">
              <a:lnSpc>
                <a:spcPct val="100000"/>
              </a:lnSpc>
              <a:spcBef>
                <a:spcPts val="0"/>
              </a:spcBef>
              <a:spcAft>
                <a:spcPts val="0"/>
              </a:spcAft>
              <a:buClr>
                <a:schemeClr val="accent1"/>
              </a:buClr>
              <a:buSzPts val="1100"/>
              <a:buFont typeface="Arial"/>
              <a:buNone/>
              <a:defRPr sz="3200" b="0" i="0" u="none" strike="noStrike" cap="none">
                <a:solidFill>
                  <a:schemeClr val="accent1"/>
                </a:solidFill>
                <a:latin typeface="Arial"/>
                <a:ea typeface="Arial"/>
                <a:cs typeface="Arial"/>
                <a:sym typeface="Arial"/>
              </a:defRPr>
            </a:lvl3pPr>
            <a:lvl4pPr marR="0" lvl="3" algn="l">
              <a:lnSpc>
                <a:spcPct val="100000"/>
              </a:lnSpc>
              <a:spcBef>
                <a:spcPts val="0"/>
              </a:spcBef>
              <a:spcAft>
                <a:spcPts val="0"/>
              </a:spcAft>
              <a:buClr>
                <a:schemeClr val="accent1"/>
              </a:buClr>
              <a:buSzPts val="1100"/>
              <a:buFont typeface="Arial"/>
              <a:buNone/>
              <a:defRPr sz="3200" b="0" i="0" u="none" strike="noStrike" cap="none">
                <a:solidFill>
                  <a:schemeClr val="accent1"/>
                </a:solidFill>
                <a:latin typeface="Arial"/>
                <a:ea typeface="Arial"/>
                <a:cs typeface="Arial"/>
                <a:sym typeface="Arial"/>
              </a:defRPr>
            </a:lvl4pPr>
            <a:lvl5pPr marR="0" lvl="4" algn="l">
              <a:lnSpc>
                <a:spcPct val="100000"/>
              </a:lnSpc>
              <a:spcBef>
                <a:spcPts val="0"/>
              </a:spcBef>
              <a:spcAft>
                <a:spcPts val="0"/>
              </a:spcAft>
              <a:buClr>
                <a:schemeClr val="accent1"/>
              </a:buClr>
              <a:buSzPts val="1100"/>
              <a:buFont typeface="Arial"/>
              <a:buNone/>
              <a:defRPr sz="3200" b="0" i="0" u="none" strike="noStrike" cap="none">
                <a:solidFill>
                  <a:schemeClr val="accent1"/>
                </a:solidFill>
                <a:latin typeface="Arial"/>
                <a:ea typeface="Arial"/>
                <a:cs typeface="Arial"/>
                <a:sym typeface="Arial"/>
              </a:defRPr>
            </a:lvl5pPr>
            <a:lvl6pPr marR="0" lvl="5" algn="l">
              <a:lnSpc>
                <a:spcPct val="100000"/>
              </a:lnSpc>
              <a:spcBef>
                <a:spcPts val="0"/>
              </a:spcBef>
              <a:spcAft>
                <a:spcPts val="0"/>
              </a:spcAft>
              <a:buClr>
                <a:schemeClr val="accent1"/>
              </a:buClr>
              <a:buSzPts val="1100"/>
              <a:buFont typeface="Arial"/>
              <a:buNone/>
              <a:defRPr sz="3200" b="0" i="0" u="none" strike="noStrike" cap="none">
                <a:solidFill>
                  <a:schemeClr val="accent1"/>
                </a:solidFill>
                <a:latin typeface="Arial"/>
                <a:ea typeface="Arial"/>
                <a:cs typeface="Arial"/>
                <a:sym typeface="Arial"/>
              </a:defRPr>
            </a:lvl6pPr>
            <a:lvl7pPr marR="0" lvl="6" algn="l">
              <a:lnSpc>
                <a:spcPct val="100000"/>
              </a:lnSpc>
              <a:spcBef>
                <a:spcPts val="0"/>
              </a:spcBef>
              <a:spcAft>
                <a:spcPts val="0"/>
              </a:spcAft>
              <a:buClr>
                <a:schemeClr val="accent1"/>
              </a:buClr>
              <a:buSzPts val="1100"/>
              <a:buFont typeface="Arial"/>
              <a:buNone/>
              <a:defRPr sz="3200" b="0" i="0" u="none" strike="noStrike" cap="none">
                <a:solidFill>
                  <a:schemeClr val="accent1"/>
                </a:solidFill>
                <a:latin typeface="Arial"/>
                <a:ea typeface="Arial"/>
                <a:cs typeface="Arial"/>
                <a:sym typeface="Arial"/>
              </a:defRPr>
            </a:lvl7pPr>
            <a:lvl8pPr marR="0" lvl="7" algn="l">
              <a:lnSpc>
                <a:spcPct val="100000"/>
              </a:lnSpc>
              <a:spcBef>
                <a:spcPts val="0"/>
              </a:spcBef>
              <a:spcAft>
                <a:spcPts val="0"/>
              </a:spcAft>
              <a:buClr>
                <a:schemeClr val="accent1"/>
              </a:buClr>
              <a:buSzPts val="1100"/>
              <a:buFont typeface="Arial"/>
              <a:buNone/>
              <a:defRPr sz="3200" b="0" i="0" u="none" strike="noStrike" cap="none">
                <a:solidFill>
                  <a:schemeClr val="accent1"/>
                </a:solidFill>
                <a:latin typeface="Arial"/>
                <a:ea typeface="Arial"/>
                <a:cs typeface="Arial"/>
                <a:sym typeface="Arial"/>
              </a:defRPr>
            </a:lvl8pPr>
            <a:lvl9pPr marR="0" lvl="8" algn="l">
              <a:lnSpc>
                <a:spcPct val="100000"/>
              </a:lnSpc>
              <a:spcBef>
                <a:spcPts val="0"/>
              </a:spcBef>
              <a:spcAft>
                <a:spcPts val="0"/>
              </a:spcAft>
              <a:buClr>
                <a:schemeClr val="accent1"/>
              </a:buClr>
              <a:buSzPts val="1100"/>
              <a:buFont typeface="Arial"/>
              <a:buNone/>
              <a:defRPr sz="3200" b="0" i="0" u="none" strike="noStrike" cap="none">
                <a:solidFill>
                  <a:schemeClr val="accent1"/>
                </a:solidFill>
                <a:latin typeface="Arial"/>
                <a:ea typeface="Arial"/>
                <a:cs typeface="Arial"/>
                <a:sym typeface="Arial"/>
              </a:defRPr>
            </a:lvl9pPr>
          </a:lstStyle>
          <a:p>
            <a:endParaRPr/>
          </a:p>
        </p:txBody>
      </p:sp>
      <p:sp>
        <p:nvSpPr>
          <p:cNvPr id="978" name="Google Shape;978;p153"/>
          <p:cNvSpPr txBox="1">
            <a:spLocks noGrp="1"/>
          </p:cNvSpPr>
          <p:nvPr>
            <p:ph type="body" idx="1"/>
          </p:nvPr>
        </p:nvSpPr>
        <p:spPr>
          <a:xfrm>
            <a:off x="502845" y="968960"/>
            <a:ext cx="11048800" cy="3076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lt2"/>
              </a:buClr>
              <a:buSzPts val="1700"/>
              <a:buFont typeface="Arial"/>
              <a:buNone/>
              <a:defRPr sz="2267" b="0" i="0" u="none" strike="noStrike" cap="none">
                <a:solidFill>
                  <a:schemeClr val="lt2"/>
                </a:solidFill>
                <a:latin typeface="Arial"/>
                <a:ea typeface="Arial"/>
                <a:cs typeface="Arial"/>
                <a:sym typeface="Arial"/>
              </a:defRPr>
            </a:lvl1pPr>
            <a:lvl2pPr marL="1219170" marR="0" lvl="1" indent="-423323" algn="l">
              <a:lnSpc>
                <a:spcPct val="100000"/>
              </a:lnSpc>
              <a:spcBef>
                <a:spcPts val="267"/>
              </a:spcBef>
              <a:spcAft>
                <a:spcPts val="0"/>
              </a:spcAft>
              <a:buClr>
                <a:schemeClr val="lt2"/>
              </a:buClr>
              <a:buSzPts val="1400"/>
              <a:buFont typeface="Arial"/>
              <a:buChar char="•"/>
              <a:defRPr sz="1867" b="0" i="0" u="none" strike="noStrike" cap="none">
                <a:solidFill>
                  <a:schemeClr val="lt2"/>
                </a:solidFill>
                <a:latin typeface="Arial"/>
                <a:ea typeface="Arial"/>
                <a:cs typeface="Arial"/>
                <a:sym typeface="Arial"/>
              </a:defRPr>
            </a:lvl2pPr>
            <a:lvl3pPr marL="1828754" marR="0" lvl="2" indent="-406390" algn="l">
              <a:lnSpc>
                <a:spcPct val="100000"/>
              </a:lnSpc>
              <a:spcBef>
                <a:spcPts val="667"/>
              </a:spcBef>
              <a:spcAft>
                <a:spcPts val="0"/>
              </a:spcAft>
              <a:buClr>
                <a:schemeClr val="lt2"/>
              </a:buClr>
              <a:buSzPts val="1200"/>
              <a:buFont typeface="Arial"/>
              <a:buChar char="•"/>
              <a:defRPr sz="1600" b="0" i="0" u="none" strike="noStrike" cap="none">
                <a:solidFill>
                  <a:schemeClr val="lt2"/>
                </a:solidFill>
                <a:latin typeface="Arial"/>
                <a:ea typeface="Arial"/>
                <a:cs typeface="Arial"/>
                <a:sym typeface="Arial"/>
              </a:defRPr>
            </a:lvl3pPr>
            <a:lvl4pPr marL="2438339" marR="0" lvl="3" indent="-397923" algn="l">
              <a:lnSpc>
                <a:spcPct val="100000"/>
              </a:lnSpc>
              <a:spcBef>
                <a:spcPts val="667"/>
              </a:spcBef>
              <a:spcAft>
                <a:spcPts val="0"/>
              </a:spcAft>
              <a:buClr>
                <a:schemeClr val="lt2"/>
              </a:buClr>
              <a:buSzPts val="1100"/>
              <a:buFont typeface="Arial"/>
              <a:buChar char="•"/>
              <a:defRPr sz="1467" b="1" i="0" u="none" strike="noStrike" cap="none">
                <a:solidFill>
                  <a:schemeClr val="lt2"/>
                </a:solidFill>
                <a:latin typeface="Arial"/>
                <a:ea typeface="Arial"/>
                <a:cs typeface="Arial"/>
                <a:sym typeface="Arial"/>
              </a:defRPr>
            </a:lvl4pPr>
            <a:lvl5pPr marL="3047924" marR="0" lvl="4" indent="-304792" algn="l">
              <a:lnSpc>
                <a:spcPct val="100000"/>
              </a:lnSpc>
              <a:spcBef>
                <a:spcPts val="667"/>
              </a:spcBef>
              <a:spcAft>
                <a:spcPts val="0"/>
              </a:spcAft>
              <a:buClr>
                <a:schemeClr val="lt2"/>
              </a:buClr>
              <a:buSzPts val="1100"/>
              <a:buFont typeface="Arial"/>
              <a:buNone/>
              <a:defRPr sz="2000" b="0" i="0" u="none" strike="noStrike" cap="none">
                <a:solidFill>
                  <a:schemeClr val="lt2"/>
                </a:solidFill>
                <a:latin typeface="Arial"/>
                <a:ea typeface="Arial"/>
                <a:cs typeface="Arial"/>
                <a:sym typeface="Arial"/>
              </a:defRPr>
            </a:lvl5pPr>
            <a:lvl6pPr marL="3657509" marR="0" lvl="5" indent="-431789" algn="l">
              <a:lnSpc>
                <a:spcPct val="100000"/>
              </a:lnSpc>
              <a:spcBef>
                <a:spcPts val="667"/>
              </a:spcBef>
              <a:spcAft>
                <a:spcPts val="0"/>
              </a:spcAft>
              <a:buClr>
                <a:schemeClr val="lt2"/>
              </a:buClr>
              <a:buSzPts val="1500"/>
              <a:buFont typeface="Arial"/>
              <a:buChar char="•"/>
              <a:defRPr sz="2000" b="0" i="0" u="none" strike="noStrike" cap="none">
                <a:solidFill>
                  <a:schemeClr val="lt2"/>
                </a:solidFill>
                <a:latin typeface="Arial"/>
                <a:ea typeface="Arial"/>
                <a:cs typeface="Arial"/>
                <a:sym typeface="Arial"/>
              </a:defRPr>
            </a:lvl6pPr>
            <a:lvl7pPr marL="4267093" marR="0" lvl="6" indent="-431789" algn="l">
              <a:lnSpc>
                <a:spcPct val="100000"/>
              </a:lnSpc>
              <a:spcBef>
                <a:spcPts val="400"/>
              </a:spcBef>
              <a:spcAft>
                <a:spcPts val="0"/>
              </a:spcAft>
              <a:buClr>
                <a:schemeClr val="lt2"/>
              </a:buClr>
              <a:buSzPts val="1500"/>
              <a:buFont typeface="Arial"/>
              <a:buChar char="•"/>
              <a:defRPr sz="2000" b="0" i="0" u="none" strike="noStrike" cap="none">
                <a:solidFill>
                  <a:schemeClr val="lt2"/>
                </a:solidFill>
                <a:latin typeface="Arial"/>
                <a:ea typeface="Arial"/>
                <a:cs typeface="Arial"/>
                <a:sym typeface="Arial"/>
              </a:defRPr>
            </a:lvl7pPr>
            <a:lvl8pPr marL="4876678" marR="0" lvl="7" indent="-431789" algn="l">
              <a:lnSpc>
                <a:spcPct val="100000"/>
              </a:lnSpc>
              <a:spcBef>
                <a:spcPts val="400"/>
              </a:spcBef>
              <a:spcAft>
                <a:spcPts val="0"/>
              </a:spcAft>
              <a:buClr>
                <a:schemeClr val="lt2"/>
              </a:buClr>
              <a:buSzPts val="1500"/>
              <a:buFont typeface="Arial"/>
              <a:buChar char="•"/>
              <a:defRPr sz="2000" b="0" i="0" u="none" strike="noStrike" cap="none">
                <a:solidFill>
                  <a:schemeClr val="lt2"/>
                </a:solidFill>
                <a:latin typeface="Arial"/>
                <a:ea typeface="Arial"/>
                <a:cs typeface="Arial"/>
                <a:sym typeface="Arial"/>
              </a:defRPr>
            </a:lvl8pPr>
            <a:lvl9pPr marL="5486263" marR="0" lvl="8" indent="-431789" algn="l">
              <a:lnSpc>
                <a:spcPct val="100000"/>
              </a:lnSpc>
              <a:spcBef>
                <a:spcPts val="400"/>
              </a:spcBef>
              <a:spcAft>
                <a:spcPts val="0"/>
              </a:spcAft>
              <a:buClr>
                <a:schemeClr val="lt2"/>
              </a:buClr>
              <a:buSzPts val="1500"/>
              <a:buFont typeface="Arial"/>
              <a:buChar char="•"/>
              <a:defRPr sz="2000" b="0" i="0" u="none" strike="noStrike" cap="none">
                <a:solidFill>
                  <a:schemeClr val="lt2"/>
                </a:solidFill>
                <a:latin typeface="Arial"/>
                <a:ea typeface="Arial"/>
                <a:cs typeface="Arial"/>
                <a:sym typeface="Arial"/>
              </a:defRPr>
            </a:lvl9pPr>
          </a:lstStyle>
          <a:p>
            <a:endParaRPr/>
          </a:p>
        </p:txBody>
      </p:sp>
    </p:spTree>
    <p:extLst>
      <p:ext uri="{BB962C8B-B14F-4D97-AF65-F5344CB8AC3E}">
        <p14:creationId xmlns:p14="http://schemas.microsoft.com/office/powerpoint/2010/main" val="180353136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anose="020F0502020204030204" pitchFamily="34" charset="0"/>
              </a:defRPr>
            </a:lvl1pPr>
          </a:lstStyle>
          <a:p>
            <a:r>
              <a:rPr lang="en-US"/>
              <a:t>Click to edit Master title style</a:t>
            </a:r>
          </a:p>
        </p:txBody>
      </p:sp>
      <p:sp>
        <p:nvSpPr>
          <p:cNvPr id="3" name="Content Placeholder 2"/>
          <p:cNvSpPr>
            <a:spLocks noGrp="1"/>
          </p:cNvSpPr>
          <p:nvPr>
            <p:ph idx="1"/>
          </p:nvPr>
        </p:nvSpPr>
        <p:spPr>
          <a:xfrm>
            <a:off x="646212" y="990250"/>
            <a:ext cx="11074592" cy="1256112"/>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660382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Only">
  <p:cSld name="2_Title Only">
    <p:spTree>
      <p:nvGrpSpPr>
        <p:cNvPr id="1" name="Shape 592"/>
        <p:cNvGrpSpPr/>
        <p:nvPr/>
      </p:nvGrpSpPr>
      <p:grpSpPr>
        <a:xfrm>
          <a:off x="0" y="0"/>
          <a:ext cx="0" cy="0"/>
          <a:chOff x="0" y="0"/>
          <a:chExt cx="0" cy="0"/>
        </a:xfrm>
      </p:grpSpPr>
      <p:sp>
        <p:nvSpPr>
          <p:cNvPr id="593" name="Google Shape;593;p90"/>
          <p:cNvSpPr txBox="1">
            <a:spLocks noGrp="1"/>
          </p:cNvSpPr>
          <p:nvPr>
            <p:ph type="title"/>
          </p:nvPr>
        </p:nvSpPr>
        <p:spPr>
          <a:xfrm>
            <a:off x="609601" y="0"/>
            <a:ext cx="9487600" cy="902400"/>
          </a:xfrm>
          <a:prstGeom prst="rect">
            <a:avLst/>
          </a:prstGeom>
          <a:noFill/>
          <a:ln>
            <a:noFill/>
          </a:ln>
        </p:spPr>
        <p:txBody>
          <a:bodyPr spcFirstLastPara="1" wrap="square" lIns="0" tIns="0" rIns="0" bIns="0" anchor="ctr" anchorCtr="0">
            <a:noAutofit/>
          </a:bodyPr>
          <a:lstStyle>
            <a:lvl1pPr lvl="0" algn="l">
              <a:lnSpc>
                <a:spcPct val="114285"/>
              </a:lnSpc>
              <a:spcBef>
                <a:spcPts val="0"/>
              </a:spcBef>
              <a:spcAft>
                <a:spcPts val="0"/>
              </a:spcAft>
              <a:buSzPts val="23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4" name="Google Shape;594;p90"/>
          <p:cNvSpPr txBox="1">
            <a:spLocks noGrp="1"/>
          </p:cNvSpPr>
          <p:nvPr>
            <p:ph type="sldNum" idx="12"/>
          </p:nvPr>
        </p:nvSpPr>
        <p:spPr>
          <a:xfrm>
            <a:off x="10886173" y="6339100"/>
            <a:ext cx="684800" cy="365200"/>
          </a:xfrm>
          <a:prstGeom prst="rect">
            <a:avLst/>
          </a:prstGeom>
          <a:noFill/>
          <a:ln>
            <a:noFill/>
          </a:ln>
        </p:spPr>
        <p:txBody>
          <a:bodyPr spcFirstLastPara="1" wrap="square" lIns="0" tIns="0" rIns="0" bIns="0"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chemeClr val="accent2"/>
                </a:solidFill>
                <a:latin typeface="Salesforce Sans"/>
                <a:ea typeface="Salesforce Sans"/>
                <a:cs typeface="Salesforce Sans"/>
                <a:sym typeface="Salesforce Sans"/>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chemeClr val="accent2"/>
                </a:solidFill>
                <a:latin typeface="Salesforce Sans"/>
                <a:ea typeface="Salesforce Sans"/>
                <a:cs typeface="Salesforce Sans"/>
                <a:sym typeface="Salesforce Sans"/>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chemeClr val="accent2"/>
                </a:solidFill>
                <a:latin typeface="Salesforce Sans"/>
                <a:ea typeface="Salesforce Sans"/>
                <a:cs typeface="Salesforce Sans"/>
                <a:sym typeface="Salesforce Sans"/>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chemeClr val="accent2"/>
                </a:solidFill>
                <a:latin typeface="Salesforce Sans"/>
                <a:ea typeface="Salesforce Sans"/>
                <a:cs typeface="Salesforce Sans"/>
                <a:sym typeface="Salesforce Sans"/>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chemeClr val="accent2"/>
                </a:solidFill>
                <a:latin typeface="Salesforce Sans"/>
                <a:ea typeface="Salesforce Sans"/>
                <a:cs typeface="Salesforce Sans"/>
                <a:sym typeface="Salesforce Sans"/>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chemeClr val="accent2"/>
                </a:solidFill>
                <a:latin typeface="Salesforce Sans"/>
                <a:ea typeface="Salesforce Sans"/>
                <a:cs typeface="Salesforce Sans"/>
                <a:sym typeface="Salesforce Sans"/>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chemeClr val="accent2"/>
                </a:solidFill>
                <a:latin typeface="Salesforce Sans"/>
                <a:ea typeface="Salesforce Sans"/>
                <a:cs typeface="Salesforce Sans"/>
                <a:sym typeface="Salesforce Sans"/>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chemeClr val="accent2"/>
                </a:solidFill>
                <a:latin typeface="Salesforce Sans"/>
                <a:ea typeface="Salesforce Sans"/>
                <a:cs typeface="Salesforce Sans"/>
                <a:sym typeface="Salesforce Sans"/>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chemeClr val="accent2"/>
                </a:solidFill>
                <a:latin typeface="Salesforce Sans"/>
                <a:ea typeface="Salesforce Sans"/>
                <a:cs typeface="Salesforce Sans"/>
                <a:sym typeface="Salesforce Sans"/>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009394026"/>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ctrTitle"/>
          </p:nvPr>
        </p:nvSpPr>
        <p:spPr>
          <a:xfrm>
            <a:off x="581192" y="1020431"/>
            <a:ext cx="6783436" cy="1475013"/>
          </a:xfrm>
          <a:effectLst/>
        </p:spPr>
        <p:txBody>
          <a:bodyPr anchor="b">
            <a:normAutofit/>
          </a:bodyPr>
          <a:lstStyle>
            <a:lvl1pPr>
              <a:defRPr sz="3600">
                <a:solidFill>
                  <a:schemeClr val="accent1"/>
                </a:solidFill>
                <a:latin typeface="Calibri Light" panose="020F0302020204030204" pitchFamily="34" charset="0"/>
                <a:cs typeface="Calibri Light" panose="020F0302020204030204" pitchFamily="34" charset="0"/>
              </a:defRPr>
            </a:lvl1pPr>
          </a:lstStyle>
          <a:p>
            <a:r>
              <a:rPr lang="en-US"/>
              <a:t>Click to edit Master title style</a:t>
            </a:r>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latin typeface="Calibri" panose="020F0502020204030204" pitchFamily="34" charset="0"/>
                <a:cs typeface="Calibri" panose="020F0502020204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169F2B5E-0261-48D9-B3D5-F26D4CB74A6E}" type="datetimeFigureOut">
              <a:rPr lang="en-US" smtClean="0"/>
              <a:t>8/17/2026</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623E6689-52CC-4BD3-818C-110804A0A157}" type="slidenum">
              <a:rPr lang="en-US" smtClean="0"/>
              <a:t>‹#›</a:t>
            </a:fld>
            <a:endParaRPr lang="en-US" dirty="0"/>
          </a:p>
        </p:txBody>
      </p:sp>
      <p:pic>
        <p:nvPicPr>
          <p:cNvPr id="8" name="Picture 4">
            <a:extLst>
              <a:ext uri="{FF2B5EF4-FFF2-40B4-BE49-F238E27FC236}">
                <a16:creationId xmlns:a16="http://schemas.microsoft.com/office/drawing/2014/main" id="{7789718B-D520-4AFF-854A-BD094FD1789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36874" y="846753"/>
            <a:ext cx="2578156" cy="1353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44074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Calibri Light" panose="020F0302020204030204" pitchFamily="34" charset="0"/>
                <a:cs typeface="Calibri Light" panose="020F0302020204030204" pitchFamily="34" charset="0"/>
              </a:defRPr>
            </a:lvl1pPr>
          </a:lstStyle>
          <a:p>
            <a:fld id="{169F2B5E-0261-48D9-B3D5-F26D4CB74A6E}" type="datetimeFigureOut">
              <a:rPr lang="en-US" smtClean="0"/>
              <a:pPr/>
              <a:t>8/17/2026</a:t>
            </a:fld>
            <a:endParaRPr lang="en-US" dirty="0"/>
          </a:p>
        </p:txBody>
      </p:sp>
      <p:sp>
        <p:nvSpPr>
          <p:cNvPr id="3" name="Footer Placeholder 2"/>
          <p:cNvSpPr>
            <a:spLocks noGrp="1"/>
          </p:cNvSpPr>
          <p:nvPr>
            <p:ph type="ftr" sz="quarter" idx="11"/>
          </p:nvPr>
        </p:nvSpPr>
        <p:spPr/>
        <p:txBody>
          <a:bodyPr/>
          <a:lstStyle>
            <a:lvl1pPr>
              <a:defRPr>
                <a:latin typeface="Calibri Light" panose="020F0302020204030204" pitchFamily="34" charset="0"/>
                <a:cs typeface="Calibri Light" panose="020F0302020204030204" pitchFamily="34" charset="0"/>
              </a:defRPr>
            </a:lvl1pPr>
          </a:lstStyle>
          <a:p>
            <a:endParaRPr lang="en-US" dirty="0"/>
          </a:p>
        </p:txBody>
      </p:sp>
      <p:sp>
        <p:nvSpPr>
          <p:cNvPr id="4" name="Slide Number Placeholder 3"/>
          <p:cNvSpPr>
            <a:spLocks noGrp="1"/>
          </p:cNvSpPr>
          <p:nvPr>
            <p:ph type="sldNum" sz="quarter" idx="12"/>
          </p:nvPr>
        </p:nvSpPr>
        <p:spPr/>
        <p:txBody>
          <a:bodyPr/>
          <a:lstStyle>
            <a:lvl1pPr>
              <a:defRPr>
                <a:latin typeface="Calibri Light" panose="020F0302020204030204" pitchFamily="34" charset="0"/>
                <a:cs typeface="Calibri Light" panose="020F0302020204030204" pitchFamily="34" charset="0"/>
              </a:defRPr>
            </a:lvl1pPr>
          </a:lstStyle>
          <a:p>
            <a:fld id="{623E6689-52CC-4BD3-818C-110804A0A157}" type="slidenum">
              <a:rPr lang="en-US" smtClean="0"/>
              <a:pPr/>
              <a:t>‹#›</a:t>
            </a:fld>
            <a:endParaRPr lang="en-US" dirty="0"/>
          </a:p>
        </p:txBody>
      </p:sp>
      <p:pic>
        <p:nvPicPr>
          <p:cNvPr id="6" name="Picture 5">
            <a:extLst>
              <a:ext uri="{FF2B5EF4-FFF2-40B4-BE49-F238E27FC236}">
                <a16:creationId xmlns:a16="http://schemas.microsoft.com/office/drawing/2014/main" id="{B140944E-111A-4212-BC9E-781268287482}"/>
              </a:ext>
            </a:extLst>
          </p:cNvPr>
          <p:cNvPicPr>
            <a:picLocks noChangeAspect="1"/>
          </p:cNvPicPr>
          <p:nvPr userDrawn="1"/>
        </p:nvPicPr>
        <p:blipFill>
          <a:blip r:embed="rId2"/>
          <a:stretch>
            <a:fillRect/>
          </a:stretch>
        </p:blipFill>
        <p:spPr>
          <a:xfrm>
            <a:off x="10764584" y="5777027"/>
            <a:ext cx="1042506" cy="548688"/>
          </a:xfrm>
          <a:prstGeom prst="rect">
            <a:avLst/>
          </a:prstGeom>
        </p:spPr>
      </p:pic>
    </p:spTree>
    <p:extLst>
      <p:ext uri="{BB962C8B-B14F-4D97-AF65-F5344CB8AC3E}">
        <p14:creationId xmlns:p14="http://schemas.microsoft.com/office/powerpoint/2010/main" val="297853942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169F2B5E-0261-48D9-B3D5-F26D4CB74A6E}" type="datetimeFigureOut">
              <a:rPr lang="en-US" smtClean="0"/>
              <a:t>8/17/2026</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623E6689-52CC-4BD3-818C-110804A0A157}" type="slidenum">
              <a:rPr lang="en-US" smtClean="0"/>
              <a:t>‹#›</a:t>
            </a:fld>
            <a:endParaRPr lang="en-US" dirty="0"/>
          </a:p>
        </p:txBody>
      </p:sp>
      <p:pic>
        <p:nvPicPr>
          <p:cNvPr id="10" name="Picture 4">
            <a:extLst>
              <a:ext uri="{FF2B5EF4-FFF2-40B4-BE49-F238E27FC236}">
                <a16:creationId xmlns:a16="http://schemas.microsoft.com/office/drawing/2014/main" id="{9ED35AFB-30EB-4E4E-AC66-9CE7ADD0009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6421" y="672443"/>
            <a:ext cx="1045008" cy="548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652447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81192" y="702156"/>
            <a:ext cx="11029616" cy="1013800"/>
          </a:xfrm>
        </p:spPr>
        <p:txBody>
          <a:bodyPr/>
          <a:lstStyle>
            <a:lvl1pPr>
              <a:defRPr>
                <a:latin typeface="Calibri Light" panose="020F0302020204030204" pitchFamily="34" charset="0"/>
                <a:cs typeface="Calibri Light" panose="020F0302020204030204" pitchFamily="34" charset="0"/>
              </a:defRPr>
            </a:lvl1pPr>
          </a:lstStyle>
          <a:p>
            <a:r>
              <a:rPr lang="en-US"/>
              <a:t>Click to edit Master title style</a:t>
            </a:r>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69F2B5E-0261-48D9-B3D5-F26D4CB74A6E}" type="datetimeFigureOut">
              <a:rPr lang="en-US" smtClean="0"/>
              <a:t>8/17/2026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033842" y="5970312"/>
            <a:ext cx="1052508" cy="365125"/>
          </a:xfrm>
        </p:spPr>
        <p:txBody>
          <a:bodyPr/>
          <a:lstStyle/>
          <a:p>
            <a:fld id="{623E6689-52CC-4BD3-818C-110804A0A157}" type="slidenum">
              <a:rPr lang="en-US" smtClean="0"/>
              <a:t>‹#›</a:t>
            </a:fld>
            <a:endParaRPr lang="en-US" dirty="0"/>
          </a:p>
        </p:txBody>
      </p:sp>
      <p:pic>
        <p:nvPicPr>
          <p:cNvPr id="9" name="Picture 8">
            <a:extLst>
              <a:ext uri="{FF2B5EF4-FFF2-40B4-BE49-F238E27FC236}">
                <a16:creationId xmlns:a16="http://schemas.microsoft.com/office/drawing/2014/main" id="{C38A6D34-AF73-47C5-96F0-19AED43B1ADD}"/>
              </a:ext>
            </a:extLst>
          </p:cNvPr>
          <p:cNvPicPr>
            <a:picLocks noChangeAspect="1"/>
          </p:cNvPicPr>
          <p:nvPr userDrawn="1"/>
        </p:nvPicPr>
        <p:blipFill>
          <a:blip r:embed="rId2"/>
          <a:stretch>
            <a:fillRect/>
          </a:stretch>
        </p:blipFill>
        <p:spPr>
          <a:xfrm>
            <a:off x="10764584" y="5777027"/>
            <a:ext cx="1042506" cy="548688"/>
          </a:xfrm>
          <a:prstGeom prst="rect">
            <a:avLst/>
          </a:prstGeom>
        </p:spPr>
      </p:pic>
    </p:spTree>
    <p:extLst>
      <p:ext uri="{BB962C8B-B14F-4D97-AF65-F5344CB8AC3E}">
        <p14:creationId xmlns:p14="http://schemas.microsoft.com/office/powerpoint/2010/main" val="20594555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50569" y="4926730"/>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latin typeface="Calibri Light" panose="020F0302020204030204" pitchFamily="34" charset="0"/>
                <a:cs typeface="Calibri Light" panose="020F0302020204030204" pitchFamily="34" charset="0"/>
              </a:defRPr>
            </a:lvl1pPr>
          </a:lstStyle>
          <a:p>
            <a:r>
              <a:rPr lang="en-US"/>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latin typeface="Calibri Light" panose="020F0302020204030204" pitchFamily="34" charset="0"/>
                <a:cs typeface="Calibri Light" panose="020F0302020204030204" pitchFamily="34" charset="0"/>
              </a:defRPr>
            </a:lvl1pPr>
          </a:lstStyle>
          <a:p>
            <a:fld id="{169F2B5E-0261-48D9-B3D5-F26D4CB74A6E}" type="datetimeFigureOut">
              <a:rPr lang="en-US" smtClean="0"/>
              <a:pPr/>
              <a:t>8/17/2026</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latin typeface="Calibri Light" panose="020F0302020204030204" pitchFamily="34" charset="0"/>
                <a:cs typeface="Calibri Light" panose="020F030202020403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latin typeface="Calibri Light" panose="020F0302020204030204" pitchFamily="34" charset="0"/>
                <a:cs typeface="Calibri Light" panose="020F0302020204030204" pitchFamily="34" charset="0"/>
              </a:defRPr>
            </a:lvl1pPr>
          </a:lstStyle>
          <a:p>
            <a:fld id="{623E6689-52CC-4BD3-818C-110804A0A157}" type="slidenum">
              <a:rPr lang="en-US" smtClean="0"/>
              <a:pPr/>
              <a:t>‹#›</a:t>
            </a:fld>
            <a:endParaRPr lang="en-US" dirty="0"/>
          </a:p>
        </p:txBody>
      </p:sp>
      <p:pic>
        <p:nvPicPr>
          <p:cNvPr id="10" name="Picture 9">
            <a:extLst>
              <a:ext uri="{FF2B5EF4-FFF2-40B4-BE49-F238E27FC236}">
                <a16:creationId xmlns:a16="http://schemas.microsoft.com/office/drawing/2014/main" id="{1FB001C8-6BC4-45C9-B116-918D7EFB1D7D}"/>
              </a:ext>
            </a:extLst>
          </p:cNvPr>
          <p:cNvPicPr>
            <a:picLocks noChangeAspect="1"/>
          </p:cNvPicPr>
          <p:nvPr userDrawn="1"/>
        </p:nvPicPr>
        <p:blipFill>
          <a:blip r:embed="rId2"/>
          <a:stretch>
            <a:fillRect/>
          </a:stretch>
        </p:blipFill>
        <p:spPr>
          <a:xfrm>
            <a:off x="10698923" y="760183"/>
            <a:ext cx="1042506" cy="548688"/>
          </a:xfrm>
          <a:prstGeom prst="rect">
            <a:avLst/>
          </a:prstGeom>
        </p:spPr>
      </p:pic>
    </p:spTree>
    <p:extLst>
      <p:ext uri="{BB962C8B-B14F-4D97-AF65-F5344CB8AC3E}">
        <p14:creationId xmlns:p14="http://schemas.microsoft.com/office/powerpoint/2010/main" val="13483024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81193" y="729658"/>
            <a:ext cx="11029616" cy="988332"/>
          </a:xfrm>
        </p:spPr>
        <p:txBody>
          <a:bodyPr/>
          <a:lstStyle>
            <a:lvl1pPr>
              <a:defRPr>
                <a:latin typeface="Calibri Light" panose="020F0302020204030204" pitchFamily="34" charset="0"/>
                <a:cs typeface="Calibri Light" panose="020F0302020204030204" pitchFamily="34" charset="0"/>
              </a:defRPr>
            </a:lvl1pPr>
          </a:lstStyle>
          <a:p>
            <a:r>
              <a:rPr lang="en-US"/>
              <a:t>Click to edit Master title style</a:t>
            </a:r>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69F2B5E-0261-48D9-B3D5-F26D4CB74A6E}" type="datetimeFigureOut">
              <a:rPr lang="en-US" smtClean="0"/>
              <a:t>8/17/2026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23E6689-52CC-4BD3-818C-110804A0A157}" type="slidenum">
              <a:rPr lang="en-US" smtClean="0"/>
              <a:t>‹#›</a:t>
            </a:fld>
            <a:endParaRPr lang="en-US" dirty="0"/>
          </a:p>
        </p:txBody>
      </p:sp>
      <p:pic>
        <p:nvPicPr>
          <p:cNvPr id="9" name="Picture 8">
            <a:extLst>
              <a:ext uri="{FF2B5EF4-FFF2-40B4-BE49-F238E27FC236}">
                <a16:creationId xmlns:a16="http://schemas.microsoft.com/office/drawing/2014/main" id="{8BE32193-8CBB-48C2-82D1-363B6344D2FD}"/>
              </a:ext>
            </a:extLst>
          </p:cNvPr>
          <p:cNvPicPr>
            <a:picLocks noChangeAspect="1"/>
          </p:cNvPicPr>
          <p:nvPr userDrawn="1"/>
        </p:nvPicPr>
        <p:blipFill>
          <a:blip r:embed="rId2"/>
          <a:stretch>
            <a:fillRect/>
          </a:stretch>
        </p:blipFill>
        <p:spPr>
          <a:xfrm>
            <a:off x="10568302" y="5977102"/>
            <a:ext cx="1042506" cy="548688"/>
          </a:xfrm>
          <a:prstGeom prst="rect">
            <a:avLst/>
          </a:prstGeom>
        </p:spPr>
      </p:pic>
    </p:spTree>
    <p:extLst>
      <p:ext uri="{BB962C8B-B14F-4D97-AF65-F5344CB8AC3E}">
        <p14:creationId xmlns:p14="http://schemas.microsoft.com/office/powerpoint/2010/main" val="278235948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 name="Title 1"/>
          <p:cNvSpPr>
            <a:spLocks noGrp="1"/>
          </p:cNvSpPr>
          <p:nvPr>
            <p:ph type="title"/>
          </p:nvPr>
        </p:nvSpPr>
        <p:spPr>
          <a:xfrm>
            <a:off x="581193" y="729658"/>
            <a:ext cx="11029616" cy="988332"/>
          </a:xfrm>
        </p:spPr>
        <p:txBody>
          <a:bodyPr/>
          <a:lstStyle>
            <a:lvl1pPr>
              <a:defRPr>
                <a:latin typeface="Calibri Light" panose="020F0302020204030204" pitchFamily="34" charset="0"/>
                <a:cs typeface="Calibri Light" panose="020F0302020204030204" pitchFamily="34" charset="0"/>
              </a:defRPr>
            </a:lvl1pPr>
          </a:lstStyle>
          <a:p>
            <a:r>
              <a:rPr lang="en-US"/>
              <a:t>Click to edit Master title style</a:t>
            </a:r>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69F2B5E-0261-48D9-B3D5-F26D4CB74A6E}" type="datetimeFigureOut">
              <a:rPr lang="en-US" smtClean="0"/>
              <a:t>8/17/2026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23E6689-52CC-4BD3-818C-110804A0A157}" type="slidenum">
              <a:rPr lang="en-US" smtClean="0"/>
              <a:t>‹#›</a:t>
            </a:fld>
            <a:endParaRPr lang="en-US" dirty="0"/>
          </a:p>
        </p:txBody>
      </p:sp>
      <p:pic>
        <p:nvPicPr>
          <p:cNvPr id="13" name="Picture 12">
            <a:extLst>
              <a:ext uri="{FF2B5EF4-FFF2-40B4-BE49-F238E27FC236}">
                <a16:creationId xmlns:a16="http://schemas.microsoft.com/office/drawing/2014/main" id="{2093587A-E593-4EC2-A00A-8282FA13B6BF}"/>
              </a:ext>
            </a:extLst>
          </p:cNvPr>
          <p:cNvPicPr>
            <a:picLocks noChangeAspect="1"/>
          </p:cNvPicPr>
          <p:nvPr userDrawn="1"/>
        </p:nvPicPr>
        <p:blipFill>
          <a:blip r:embed="rId2"/>
          <a:stretch>
            <a:fillRect/>
          </a:stretch>
        </p:blipFill>
        <p:spPr>
          <a:xfrm>
            <a:off x="10568302" y="5970313"/>
            <a:ext cx="1042506" cy="548688"/>
          </a:xfrm>
          <a:prstGeom prst="rect">
            <a:avLst/>
          </a:prstGeom>
        </p:spPr>
      </p:pic>
    </p:spTree>
    <p:extLst>
      <p:ext uri="{BB962C8B-B14F-4D97-AF65-F5344CB8AC3E}">
        <p14:creationId xmlns:p14="http://schemas.microsoft.com/office/powerpoint/2010/main" val="255820248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69F2B5E-0261-48D9-B3D5-F26D4CB74A6E}" type="datetimeFigureOut">
              <a:rPr lang="en-US" smtClean="0"/>
              <a:t>8/17/2026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23E6689-52CC-4BD3-818C-110804A0A157}" type="slidenum">
              <a:rPr lang="en-US" smtClean="0"/>
              <a:t>‹#›</a:t>
            </a:fld>
            <a:endParaRPr lang="en-US" dirty="0"/>
          </a:p>
        </p:txBody>
      </p:sp>
      <p:pic>
        <p:nvPicPr>
          <p:cNvPr id="8" name="Picture 7">
            <a:extLst>
              <a:ext uri="{FF2B5EF4-FFF2-40B4-BE49-F238E27FC236}">
                <a16:creationId xmlns:a16="http://schemas.microsoft.com/office/drawing/2014/main" id="{4DE23AAA-004C-4F42-B72F-F7E7AA0B7823}"/>
              </a:ext>
            </a:extLst>
          </p:cNvPr>
          <p:cNvPicPr>
            <a:picLocks noChangeAspect="1"/>
          </p:cNvPicPr>
          <p:nvPr userDrawn="1"/>
        </p:nvPicPr>
        <p:blipFill>
          <a:blip r:embed="rId2"/>
          <a:stretch>
            <a:fillRect/>
          </a:stretch>
        </p:blipFill>
        <p:spPr>
          <a:xfrm>
            <a:off x="10781059" y="5970313"/>
            <a:ext cx="1042506" cy="548688"/>
          </a:xfrm>
          <a:prstGeom prst="rect">
            <a:avLst/>
          </a:prstGeom>
        </p:spPr>
      </p:pic>
    </p:spTree>
    <p:extLst>
      <p:ext uri="{BB962C8B-B14F-4D97-AF65-F5344CB8AC3E}">
        <p14:creationId xmlns:p14="http://schemas.microsoft.com/office/powerpoint/2010/main" val="230941545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9"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69F2B5E-0261-48D9-B3D5-F26D4CB74A6E}" type="datetimeFigureOut">
              <a:rPr lang="en-US" smtClean="0"/>
              <a:t>8/17/2026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23E6689-52CC-4BD3-818C-110804A0A157}" type="slidenum">
              <a:rPr lang="en-US" smtClean="0"/>
              <a:t>‹#›</a:t>
            </a:fld>
            <a:endParaRPr lang="en-US" dirty="0"/>
          </a:p>
        </p:txBody>
      </p:sp>
      <p:pic>
        <p:nvPicPr>
          <p:cNvPr id="10" name="Picture 9">
            <a:extLst>
              <a:ext uri="{FF2B5EF4-FFF2-40B4-BE49-F238E27FC236}">
                <a16:creationId xmlns:a16="http://schemas.microsoft.com/office/drawing/2014/main" id="{18AF374C-1D29-47CB-A4FE-7694149E3608}"/>
              </a:ext>
            </a:extLst>
          </p:cNvPr>
          <p:cNvPicPr>
            <a:picLocks noChangeAspect="1"/>
          </p:cNvPicPr>
          <p:nvPr userDrawn="1"/>
        </p:nvPicPr>
        <p:blipFill>
          <a:blip r:embed="rId2"/>
          <a:stretch>
            <a:fillRect/>
          </a:stretch>
        </p:blipFill>
        <p:spPr>
          <a:xfrm>
            <a:off x="10707118" y="5951811"/>
            <a:ext cx="1042506" cy="548688"/>
          </a:xfrm>
          <a:prstGeom prst="rect">
            <a:avLst/>
          </a:prstGeom>
        </p:spPr>
      </p:pic>
    </p:spTree>
    <p:extLst>
      <p:ext uri="{BB962C8B-B14F-4D97-AF65-F5344CB8AC3E}">
        <p14:creationId xmlns:p14="http://schemas.microsoft.com/office/powerpoint/2010/main" val="421206315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169F2B5E-0261-48D9-B3D5-F26D4CB74A6E}" type="datetimeFigureOut">
              <a:rPr lang="en-US" smtClean="0"/>
              <a:t>8/17/2026</a:t>
            </a:fld>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623E6689-52CC-4BD3-818C-110804A0A157}" type="slidenum">
              <a:rPr lang="en-US" smtClean="0"/>
              <a:t>‹#›</a:t>
            </a:fld>
            <a:endParaRPr lang="en-US" dirty="0"/>
          </a:p>
        </p:txBody>
      </p:sp>
      <p:pic>
        <p:nvPicPr>
          <p:cNvPr id="8" name="Picture 4">
            <a:extLst>
              <a:ext uri="{FF2B5EF4-FFF2-40B4-BE49-F238E27FC236}">
                <a16:creationId xmlns:a16="http://schemas.microsoft.com/office/drawing/2014/main" id="{83FB8972-36C5-43EE-8A8B-BC0976212FD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71269" y="6138098"/>
            <a:ext cx="1045008" cy="548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468816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8/17/2026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5292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8/17/2026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444457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7998"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8/17/2026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5092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5"/>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36636D-D922-432D-A958-524484B5923D}" type="datetimeFigureOut">
              <a:rPr lang="en-US" smtClean="0"/>
              <a:pPr/>
              <a:t>8/17/2026</a:t>
            </a:fld>
            <a:endParaRPr lang="en-US"/>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4219794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5"/>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36636D-D922-432D-A958-524484B5923D}" type="datetimeFigureOut">
              <a:rPr lang="en-US" smtClean="0"/>
              <a:pPr/>
              <a:t>8/17/2026</a:t>
            </a:fld>
            <a:endParaRPr lang="en-US"/>
          </a:p>
        </p:txBody>
      </p:sp>
      <p:sp>
        <p:nvSpPr>
          <p:cNvPr id="8" name="Footer Placeholder 7"/>
          <p:cNvSpPr>
            <a:spLocks noGrp="1"/>
          </p:cNvSpPr>
          <p:nvPr>
            <p:ph type="ftr" sz="quarter" idx="11"/>
          </p:nvPr>
        </p:nvSpPr>
        <p:spPr/>
        <p:txBody>
          <a:bodyPr/>
          <a:lstStyle/>
          <a:p>
            <a:r>
              <a:rPr lang="en-US"/>
              <a:t>Add a footer</a:t>
            </a:r>
            <a:endParaRPr lang="en-US" dirty="0"/>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402440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E36636D-D922-432D-A958-524484B5923D}" type="datetimeFigureOut">
              <a:rPr lang="en-US" smtClean="0"/>
              <a:pPr/>
              <a:t>8/17/2026</a:t>
            </a:fld>
            <a:endParaRPr lang="en-US"/>
          </a:p>
        </p:txBody>
      </p:sp>
      <p:sp>
        <p:nvSpPr>
          <p:cNvPr id="4" name="Footer Placeholder 3"/>
          <p:cNvSpPr>
            <a:spLocks noGrp="1"/>
          </p:cNvSpPr>
          <p:nvPr>
            <p:ph type="ftr" sz="quarter" idx="11"/>
          </p:nvPr>
        </p:nvSpPr>
        <p:spPr/>
        <p:txBody>
          <a:bodyPr/>
          <a:lstStyle/>
          <a:p>
            <a:r>
              <a:rPr lang="en-US"/>
              <a:t>Add a footer</a:t>
            </a:r>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4253462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 name="Rectangle 5"/>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 name="Date Placeholder 6"/>
          <p:cNvSpPr>
            <a:spLocks noGrp="1"/>
          </p:cNvSpPr>
          <p:nvPr>
            <p:ph type="dt" sz="half" idx="10"/>
          </p:nvPr>
        </p:nvSpPr>
        <p:spPr/>
        <p:txBody>
          <a:bodyPr/>
          <a:lstStyle/>
          <a:p>
            <a:fld id="{8E36636D-D922-432D-A958-524484B5923D}" type="datetimeFigureOut">
              <a:rPr lang="en-US" smtClean="0"/>
              <a:pPr/>
              <a:t>8/17/2026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Add a footer</a:t>
            </a:r>
            <a:endParaRPr lang="en-US" dirty="0"/>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grpSp>
        <p:nvGrpSpPr>
          <p:cNvPr id="10" name="bottom graphic">
            <a:extLst>
              <a:ext uri="{FF2B5EF4-FFF2-40B4-BE49-F238E27FC236}">
                <a16:creationId xmlns:a16="http://schemas.microsoft.com/office/drawing/2014/main" id="{C630BBBE-9BB3-4853-8EB8-9CCB9CC686FF}"/>
              </a:ext>
            </a:extLst>
          </p:cNvPr>
          <p:cNvGrpSpPr/>
          <p:nvPr userDrawn="1"/>
        </p:nvGrpSpPr>
        <p:grpSpPr>
          <a:xfrm>
            <a:off x="1" y="6309360"/>
            <a:ext cx="12193406" cy="548640"/>
            <a:chOff x="0" y="6309360"/>
            <a:chExt cx="12190231" cy="548640"/>
          </a:xfrm>
        </p:grpSpPr>
        <p:sp>
          <p:nvSpPr>
            <p:cNvPr id="11" name="Rectangle 10">
              <a:extLst>
                <a:ext uri="{FF2B5EF4-FFF2-40B4-BE49-F238E27FC236}">
                  <a16:creationId xmlns:a16="http://schemas.microsoft.com/office/drawing/2014/main" id="{55726B0C-C6C9-43A1-8CC6-A60703BD3F20}"/>
                </a:ext>
              </a:extLst>
            </p:cNvPr>
            <p:cNvSpPr/>
            <p:nvPr/>
          </p:nvSpPr>
          <p:spPr>
            <a:xfrm>
              <a:off x="0" y="6400800"/>
              <a:ext cx="12188825" cy="457200"/>
            </a:xfrm>
            <a:prstGeom prst="rect">
              <a:avLst/>
            </a:prstGeom>
            <a:solidFill>
              <a:schemeClr val="tx1"/>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sz="1800"/>
            </a:p>
          </p:txBody>
        </p:sp>
        <p:sp>
          <p:nvSpPr>
            <p:cNvPr id="12" name="Rectangle 11">
              <a:extLst>
                <a:ext uri="{FF2B5EF4-FFF2-40B4-BE49-F238E27FC236}">
                  <a16:creationId xmlns:a16="http://schemas.microsoft.com/office/drawing/2014/main" id="{1D653EF6-004E-4AA3-888B-CE5EFDAC4AA9}"/>
                </a:ext>
              </a:extLst>
            </p:cNvPr>
            <p:cNvSpPr/>
            <p:nvPr/>
          </p:nvSpPr>
          <p:spPr>
            <a:xfrm>
              <a:off x="1279" y="6309360"/>
              <a:ext cx="12188952" cy="972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13" name="Rectangle 12">
              <a:extLst>
                <a:ext uri="{FF2B5EF4-FFF2-40B4-BE49-F238E27FC236}">
                  <a16:creationId xmlns:a16="http://schemas.microsoft.com/office/drawing/2014/main" id="{31475826-97A1-40A1-8C82-819A09A3FC77}"/>
                </a:ext>
              </a:extLst>
            </p:cNvPr>
            <p:cNvSpPr/>
            <p:nvPr/>
          </p:nvSpPr>
          <p:spPr>
            <a:xfrm>
              <a:off x="1279" y="6379143"/>
              <a:ext cx="12188952" cy="27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grpSp>
    </p:spTree>
    <p:extLst>
      <p:ext uri="{BB962C8B-B14F-4D97-AF65-F5344CB8AC3E}">
        <p14:creationId xmlns:p14="http://schemas.microsoft.com/office/powerpoint/2010/main" val="935631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7"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457201" y="594359"/>
            <a:ext cx="3200400" cy="2286000"/>
          </a:xfrm>
        </p:spPr>
        <p:txBody>
          <a:bodyPr anchor="b">
            <a:normAutofit/>
          </a:bodyPr>
          <a:lstStyle>
            <a:lvl1pPr>
              <a:defRPr sz="3599"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1"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926080"/>
            <a:ext cx="3200400"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7"/>
            <a:ext cx="2618510" cy="365125"/>
          </a:xfrm>
        </p:spPr>
        <p:txBody>
          <a:bodyPr/>
          <a:lstStyle>
            <a:lvl1pPr algn="l">
              <a:defRPr/>
            </a:lvl1pPr>
          </a:lstStyle>
          <a:p>
            <a:fld id="{8E36636D-D922-432D-A958-524484B5923D}" type="datetimeFigureOut">
              <a:rPr lang="en-US" smtClean="0"/>
              <a:pPr/>
              <a:t>8/17/2026</a:t>
            </a:fld>
            <a:endParaRPr lang="en-US"/>
          </a:p>
        </p:txBody>
      </p:sp>
      <p:sp>
        <p:nvSpPr>
          <p:cNvPr id="6" name="Footer Placeholder 5"/>
          <p:cNvSpPr>
            <a:spLocks noGrp="1"/>
          </p:cNvSpPr>
          <p:nvPr>
            <p:ph type="ftr" sz="quarter" idx="11"/>
          </p:nvPr>
        </p:nvSpPr>
        <p:spPr>
          <a:xfrm>
            <a:off x="4800600" y="6459787"/>
            <a:ext cx="4648200" cy="365125"/>
          </a:xfrm>
        </p:spPr>
        <p:txBody>
          <a:bodyPr/>
          <a:lstStyle>
            <a:lvl1pPr algn="l">
              <a:defRPr>
                <a:solidFill>
                  <a:schemeClr val="tx2"/>
                </a:solidFill>
              </a:defRPr>
            </a:lvl1pPr>
          </a:lstStyle>
          <a:p>
            <a:r>
              <a:rPr lang="en-US"/>
              <a:t>Add a footer</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F28FB93-0A08-4E7D-8E63-9EFA29F1E093}" type="slidenum">
              <a:rPr lang="en-US" smtClean="0"/>
              <a:pPr/>
              <a:t>‹#›</a:t>
            </a:fld>
            <a:endParaRPr lang="en-US"/>
          </a:p>
        </p:txBody>
      </p:sp>
    </p:spTree>
    <p:extLst>
      <p:ext uri="{BB962C8B-B14F-4D97-AF65-F5344CB8AC3E}">
        <p14:creationId xmlns:p14="http://schemas.microsoft.com/office/powerpoint/2010/main" val="1447353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1"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16"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599"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199">
                <a:solidFill>
                  <a:schemeClr val="bg1"/>
                </a:solidFill>
              </a:defRPr>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8/17/2026</a:t>
            </a:fld>
            <a:endParaRPr lang="en-US"/>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704396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8/17/2026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630299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Vertical Title 1"/>
          <p:cNvSpPr>
            <a:spLocks noGrp="1"/>
          </p:cNvSpPr>
          <p:nvPr>
            <p:ph type="title" orient="vert"/>
          </p:nvPr>
        </p:nvSpPr>
        <p:spPr>
          <a:xfrm>
            <a:off x="8724900" y="414780"/>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8/17/2026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581078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13" Type="http://schemas.openxmlformats.org/officeDocument/2006/relationships/tags" Target="../tags/tag5.xml"/><Relationship Id="rId18" Type="http://schemas.openxmlformats.org/officeDocument/2006/relationships/tags" Target="../tags/tag10.xml"/><Relationship Id="rId26" Type="http://schemas.openxmlformats.org/officeDocument/2006/relationships/image" Target="../media/image1.emf"/><Relationship Id="rId3" Type="http://schemas.openxmlformats.org/officeDocument/2006/relationships/slideLayout" Target="../slideLayouts/slideLayout15.xml"/><Relationship Id="rId21" Type="http://schemas.openxmlformats.org/officeDocument/2006/relationships/tags" Target="../tags/tag13.xml"/><Relationship Id="rId7" Type="http://schemas.openxmlformats.org/officeDocument/2006/relationships/slideLayout" Target="../slideLayouts/slideLayout19.xml"/><Relationship Id="rId12" Type="http://schemas.openxmlformats.org/officeDocument/2006/relationships/tags" Target="../tags/tag4.xml"/><Relationship Id="rId17" Type="http://schemas.openxmlformats.org/officeDocument/2006/relationships/tags" Target="../tags/tag9.xml"/><Relationship Id="rId25" Type="http://schemas.openxmlformats.org/officeDocument/2006/relationships/oleObject" Target="../embeddings/oleObject1.bin"/><Relationship Id="rId2" Type="http://schemas.openxmlformats.org/officeDocument/2006/relationships/slideLayout" Target="../slideLayouts/slideLayout14.xml"/><Relationship Id="rId16" Type="http://schemas.openxmlformats.org/officeDocument/2006/relationships/tags" Target="../tags/tag8.xml"/><Relationship Id="rId20" Type="http://schemas.openxmlformats.org/officeDocument/2006/relationships/tags" Target="../tags/tag1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tags" Target="../tags/tag3.xml"/><Relationship Id="rId24" Type="http://schemas.openxmlformats.org/officeDocument/2006/relationships/tags" Target="../tags/tag16.xml"/><Relationship Id="rId5" Type="http://schemas.openxmlformats.org/officeDocument/2006/relationships/slideLayout" Target="../slideLayouts/slideLayout17.xml"/><Relationship Id="rId15" Type="http://schemas.openxmlformats.org/officeDocument/2006/relationships/tags" Target="../tags/tag7.xml"/><Relationship Id="rId23" Type="http://schemas.openxmlformats.org/officeDocument/2006/relationships/tags" Target="../tags/tag15.xml"/><Relationship Id="rId10" Type="http://schemas.openxmlformats.org/officeDocument/2006/relationships/tags" Target="../tags/tag2.xml"/><Relationship Id="rId19" Type="http://schemas.openxmlformats.org/officeDocument/2006/relationships/tags" Target="../tags/tag11.xml"/><Relationship Id="rId4" Type="http://schemas.openxmlformats.org/officeDocument/2006/relationships/slideLayout" Target="../slideLayouts/slideLayout16.xml"/><Relationship Id="rId9" Type="http://schemas.openxmlformats.org/officeDocument/2006/relationships/tags" Target="../tags/tag1.xml"/><Relationship Id="rId14" Type="http://schemas.openxmlformats.org/officeDocument/2006/relationships/tags" Target="../tags/tag6.xml"/><Relationship Id="rId22" Type="http://schemas.openxmlformats.org/officeDocument/2006/relationships/tags" Target="../tags/tag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tags" Target="../tags/tag18.xml"/><Relationship Id="rId13" Type="http://schemas.openxmlformats.org/officeDocument/2006/relationships/tags" Target="../tags/tag23.xml"/><Relationship Id="rId18" Type="http://schemas.openxmlformats.org/officeDocument/2006/relationships/tags" Target="../tags/tag28.xml"/><Relationship Id="rId3" Type="http://schemas.openxmlformats.org/officeDocument/2006/relationships/slideLayout" Target="../slideLayouts/slideLayout33.xml"/><Relationship Id="rId21" Type="http://schemas.openxmlformats.org/officeDocument/2006/relationships/tags" Target="../tags/tag31.xml"/><Relationship Id="rId7" Type="http://schemas.openxmlformats.org/officeDocument/2006/relationships/theme" Target="../theme/theme4.xml"/><Relationship Id="rId12" Type="http://schemas.openxmlformats.org/officeDocument/2006/relationships/tags" Target="../tags/tag22.xml"/><Relationship Id="rId17" Type="http://schemas.openxmlformats.org/officeDocument/2006/relationships/tags" Target="../tags/tag27.xml"/><Relationship Id="rId25" Type="http://schemas.openxmlformats.org/officeDocument/2006/relationships/image" Target="../media/image1.emf"/><Relationship Id="rId2" Type="http://schemas.openxmlformats.org/officeDocument/2006/relationships/slideLayout" Target="../slideLayouts/slideLayout32.xml"/><Relationship Id="rId16" Type="http://schemas.openxmlformats.org/officeDocument/2006/relationships/tags" Target="../tags/tag26.xml"/><Relationship Id="rId20" Type="http://schemas.openxmlformats.org/officeDocument/2006/relationships/tags" Target="../tags/tag30.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tags" Target="../tags/tag21.xml"/><Relationship Id="rId24" Type="http://schemas.openxmlformats.org/officeDocument/2006/relationships/oleObject" Target="../embeddings/oleObject3.bin"/><Relationship Id="rId5" Type="http://schemas.openxmlformats.org/officeDocument/2006/relationships/slideLayout" Target="../slideLayouts/slideLayout35.xml"/><Relationship Id="rId15" Type="http://schemas.openxmlformats.org/officeDocument/2006/relationships/tags" Target="../tags/tag25.xml"/><Relationship Id="rId23" Type="http://schemas.openxmlformats.org/officeDocument/2006/relationships/tags" Target="../tags/tag33.xml"/><Relationship Id="rId10" Type="http://schemas.openxmlformats.org/officeDocument/2006/relationships/tags" Target="../tags/tag20.xml"/><Relationship Id="rId19" Type="http://schemas.openxmlformats.org/officeDocument/2006/relationships/tags" Target="../tags/tag29.xml"/><Relationship Id="rId4" Type="http://schemas.openxmlformats.org/officeDocument/2006/relationships/slideLayout" Target="../slideLayouts/slideLayout34.xml"/><Relationship Id="rId9" Type="http://schemas.openxmlformats.org/officeDocument/2006/relationships/tags" Target="../tags/tag19.xml"/><Relationship Id="rId14" Type="http://schemas.openxmlformats.org/officeDocument/2006/relationships/tags" Target="../tags/tag24.xml"/><Relationship Id="rId22" Type="http://schemas.openxmlformats.org/officeDocument/2006/relationships/tags" Target="../tags/tag3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ags" Target="../tags/tag38.xml"/><Relationship Id="rId18" Type="http://schemas.openxmlformats.org/officeDocument/2006/relationships/tags" Target="../tags/tag43.xml"/><Relationship Id="rId26" Type="http://schemas.openxmlformats.org/officeDocument/2006/relationships/oleObject" Target="../embeddings/oleObject1.bin"/><Relationship Id="rId3" Type="http://schemas.openxmlformats.org/officeDocument/2006/relationships/slideLayout" Target="../slideLayouts/slideLayout39.xml"/><Relationship Id="rId21" Type="http://schemas.openxmlformats.org/officeDocument/2006/relationships/tags" Target="../tags/tag46.xml"/><Relationship Id="rId7" Type="http://schemas.openxmlformats.org/officeDocument/2006/relationships/slideLayout" Target="../slideLayouts/slideLayout43.xml"/><Relationship Id="rId12" Type="http://schemas.openxmlformats.org/officeDocument/2006/relationships/tags" Target="../tags/tag37.xml"/><Relationship Id="rId17" Type="http://schemas.openxmlformats.org/officeDocument/2006/relationships/tags" Target="../tags/tag42.xml"/><Relationship Id="rId25" Type="http://schemas.openxmlformats.org/officeDocument/2006/relationships/tags" Target="../tags/tag50.xml"/><Relationship Id="rId2" Type="http://schemas.openxmlformats.org/officeDocument/2006/relationships/slideLayout" Target="../slideLayouts/slideLayout38.xml"/><Relationship Id="rId16" Type="http://schemas.openxmlformats.org/officeDocument/2006/relationships/tags" Target="../tags/tag41.xml"/><Relationship Id="rId20" Type="http://schemas.openxmlformats.org/officeDocument/2006/relationships/tags" Target="../tags/tag45.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tags" Target="../tags/tag36.xml"/><Relationship Id="rId24" Type="http://schemas.openxmlformats.org/officeDocument/2006/relationships/tags" Target="../tags/tag49.xml"/><Relationship Id="rId5" Type="http://schemas.openxmlformats.org/officeDocument/2006/relationships/slideLayout" Target="../slideLayouts/slideLayout41.xml"/><Relationship Id="rId15" Type="http://schemas.openxmlformats.org/officeDocument/2006/relationships/tags" Target="../tags/tag40.xml"/><Relationship Id="rId23" Type="http://schemas.openxmlformats.org/officeDocument/2006/relationships/tags" Target="../tags/tag48.xml"/><Relationship Id="rId10" Type="http://schemas.openxmlformats.org/officeDocument/2006/relationships/tags" Target="../tags/tag35.xml"/><Relationship Id="rId19" Type="http://schemas.openxmlformats.org/officeDocument/2006/relationships/tags" Target="../tags/tag44.xml"/><Relationship Id="rId4" Type="http://schemas.openxmlformats.org/officeDocument/2006/relationships/slideLayout" Target="../slideLayouts/slideLayout40.xml"/><Relationship Id="rId9" Type="http://schemas.openxmlformats.org/officeDocument/2006/relationships/theme" Target="../theme/theme5.xml"/><Relationship Id="rId14" Type="http://schemas.openxmlformats.org/officeDocument/2006/relationships/tags" Target="../tags/tag39.xml"/><Relationship Id="rId22" Type="http://schemas.openxmlformats.org/officeDocument/2006/relationships/tags" Target="../tags/tag47.xml"/><Relationship Id="rId27" Type="http://schemas.openxmlformats.org/officeDocument/2006/relationships/image" Target="../media/image1.emf"/></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oleObject" Target="../embeddings/oleObject5.bin"/><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ags" Target="../tags/tag54.xml"/><Relationship Id="rId2" Type="http://schemas.openxmlformats.org/officeDocument/2006/relationships/slideLayout" Target="../slideLayouts/slideLayout46.xml"/><Relationship Id="rId16" Type="http://schemas.openxmlformats.org/officeDocument/2006/relationships/image" Target="../media/image7.jpeg"/><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tags" Target="../tags/tag53.xml"/><Relationship Id="rId5" Type="http://schemas.openxmlformats.org/officeDocument/2006/relationships/slideLayout" Target="../slideLayouts/slideLayout49.xml"/><Relationship Id="rId15" Type="http://schemas.openxmlformats.org/officeDocument/2006/relationships/image" Target="../media/image6.jpeg"/><Relationship Id="rId10" Type="http://schemas.openxmlformats.org/officeDocument/2006/relationships/tags" Target="../tags/tag52.xml"/><Relationship Id="rId4" Type="http://schemas.openxmlformats.org/officeDocument/2006/relationships/slideLayout" Target="../slideLayouts/slideLayout48.xml"/><Relationship Id="rId9" Type="http://schemas.openxmlformats.org/officeDocument/2006/relationships/theme" Target="../theme/theme6.xml"/><Relationship Id="rId14" Type="http://schemas.openxmlformats.org/officeDocument/2006/relationships/image" Target="../media/image1.emf"/></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tags" Target="../tags/tag59.xml"/><Relationship Id="rId18" Type="http://schemas.openxmlformats.org/officeDocument/2006/relationships/tags" Target="../tags/tag64.xml"/><Relationship Id="rId26" Type="http://schemas.openxmlformats.org/officeDocument/2006/relationships/oleObject" Target="../embeddings/oleObject1.bin"/><Relationship Id="rId3" Type="http://schemas.openxmlformats.org/officeDocument/2006/relationships/slideLayout" Target="../slideLayouts/slideLayout55.xml"/><Relationship Id="rId21" Type="http://schemas.openxmlformats.org/officeDocument/2006/relationships/tags" Target="../tags/tag67.xml"/><Relationship Id="rId7" Type="http://schemas.openxmlformats.org/officeDocument/2006/relationships/slideLayout" Target="../slideLayouts/slideLayout59.xml"/><Relationship Id="rId12" Type="http://schemas.openxmlformats.org/officeDocument/2006/relationships/tags" Target="../tags/tag58.xml"/><Relationship Id="rId17" Type="http://schemas.openxmlformats.org/officeDocument/2006/relationships/tags" Target="../tags/tag63.xml"/><Relationship Id="rId25" Type="http://schemas.openxmlformats.org/officeDocument/2006/relationships/tags" Target="../tags/tag71.xml"/><Relationship Id="rId2" Type="http://schemas.openxmlformats.org/officeDocument/2006/relationships/slideLayout" Target="../slideLayouts/slideLayout54.xml"/><Relationship Id="rId16" Type="http://schemas.openxmlformats.org/officeDocument/2006/relationships/tags" Target="../tags/tag62.xml"/><Relationship Id="rId20" Type="http://schemas.openxmlformats.org/officeDocument/2006/relationships/tags" Target="../tags/tag66.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tags" Target="../tags/tag57.xml"/><Relationship Id="rId24" Type="http://schemas.openxmlformats.org/officeDocument/2006/relationships/tags" Target="../tags/tag70.xml"/><Relationship Id="rId5" Type="http://schemas.openxmlformats.org/officeDocument/2006/relationships/slideLayout" Target="../slideLayouts/slideLayout57.xml"/><Relationship Id="rId15" Type="http://schemas.openxmlformats.org/officeDocument/2006/relationships/tags" Target="../tags/tag61.xml"/><Relationship Id="rId23" Type="http://schemas.openxmlformats.org/officeDocument/2006/relationships/tags" Target="../tags/tag69.xml"/><Relationship Id="rId10" Type="http://schemas.openxmlformats.org/officeDocument/2006/relationships/tags" Target="../tags/tag56.xml"/><Relationship Id="rId19" Type="http://schemas.openxmlformats.org/officeDocument/2006/relationships/tags" Target="../tags/tag65.xml"/><Relationship Id="rId4" Type="http://schemas.openxmlformats.org/officeDocument/2006/relationships/slideLayout" Target="../slideLayouts/slideLayout56.xml"/><Relationship Id="rId9" Type="http://schemas.openxmlformats.org/officeDocument/2006/relationships/theme" Target="../theme/theme7.xml"/><Relationship Id="rId14" Type="http://schemas.openxmlformats.org/officeDocument/2006/relationships/tags" Target="../tags/tag60.xml"/><Relationship Id="rId22" Type="http://schemas.openxmlformats.org/officeDocument/2006/relationships/tags" Target="../tags/tag68.xml"/><Relationship Id="rId27" Type="http://schemas.openxmlformats.org/officeDocument/2006/relationships/image" Target="../media/image1.emf"/></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theme" Target="../theme/theme8.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9.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C50A1DF5-2248-473B-84ED-6073FFD36271}" type="datetimeFigureOut">
              <a:rPr lang="en-US" smtClean="0"/>
              <a:t>8/17/2026</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39032433-7313-4BB7-B407-A221B02F4961}" type="slidenum">
              <a:rPr lang="en-US" smtClean="0"/>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792818719"/>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 id="2147483960" r:id="rId12"/>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9"/>
            </p:custDataLst>
          </p:nvPr>
        </p:nvGraphicFramePr>
        <p:xfrm>
          <a:off x="0" y="9"/>
          <a:ext cx="215979" cy="161974"/>
        </p:xfrm>
        <a:graphic>
          <a:graphicData uri="http://schemas.openxmlformats.org/presentationml/2006/ole">
            <mc:AlternateContent xmlns:mc="http://schemas.openxmlformats.org/markup-compatibility/2006">
              <mc:Choice xmlns:v="urn:schemas-microsoft-com:vml" Requires="v">
                <p:oleObj name="think-cell Slide" r:id="rId25" imgW="270" imgH="270" progId="TCLayout.ActiveDocument.1">
                  <p:embed/>
                </p:oleObj>
              </mc:Choice>
              <mc:Fallback>
                <p:oleObj name="think-cell Slide" r:id="rId25" imgW="270" imgH="270" progId="TCLayout.ActiveDocument.1">
                  <p:embed/>
                  <p:pic>
                    <p:nvPicPr>
                      <p:cNvPr id="2" name="Object 1" hidden="1"/>
                      <p:cNvPicPr/>
                      <p:nvPr/>
                    </p:nvPicPr>
                    <p:blipFill>
                      <a:blip r:embed="rId26"/>
                      <a:stretch>
                        <a:fillRect/>
                      </a:stretch>
                    </p:blipFill>
                    <p:spPr>
                      <a:xfrm>
                        <a:off x="0" y="9"/>
                        <a:ext cx="215979" cy="161974"/>
                      </a:xfrm>
                      <a:prstGeom prst="rect">
                        <a:avLst/>
                      </a:prstGeom>
                    </p:spPr>
                  </p:pic>
                </p:oleObj>
              </mc:Fallback>
            </mc:AlternateContent>
          </a:graphicData>
        </a:graphic>
      </p:graphicFrame>
      <p:sp>
        <p:nvSpPr>
          <p:cNvPr id="1036" name="Rectangle 286"/>
          <p:cNvSpPr>
            <a:spLocks noGrp="1" noChangeArrowheads="1"/>
          </p:cNvSpPr>
          <p:nvPr>
            <p:ph type="body" idx="1"/>
          </p:nvPr>
        </p:nvSpPr>
        <p:spPr bwMode="auto">
          <a:xfrm>
            <a:off x="1976214" y="2675234"/>
            <a:ext cx="5853024" cy="492443"/>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a:t>Text</a:t>
            </a:r>
          </a:p>
        </p:txBody>
      </p:sp>
      <p:sp>
        <p:nvSpPr>
          <p:cNvPr id="19" name="Title Placeholder 2"/>
          <p:cNvSpPr>
            <a:spLocks noGrp="1" noChangeArrowheads="1"/>
          </p:cNvSpPr>
          <p:nvPr>
            <p:ph type="title"/>
          </p:nvPr>
        </p:nvSpPr>
        <p:spPr bwMode="auto">
          <a:xfrm>
            <a:off x="162040" y="228439"/>
            <a:ext cx="11725484" cy="345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a:t>Click to edit Master title style</a:t>
            </a:r>
          </a:p>
        </p:txBody>
      </p:sp>
      <p:sp>
        <p:nvSpPr>
          <p:cNvPr id="10" name="McK 1. On-page tracker" hidden="1"/>
          <p:cNvSpPr>
            <a:spLocks noChangeArrowheads="1"/>
          </p:cNvSpPr>
          <p:nvPr/>
        </p:nvSpPr>
        <p:spPr bwMode="auto">
          <a:xfrm>
            <a:off x="161983" y="10531"/>
            <a:ext cx="859210"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1614" fontAlgn="base">
              <a:spcBef>
                <a:spcPct val="0"/>
              </a:spcBef>
              <a:spcAft>
                <a:spcPct val="0"/>
              </a:spcAft>
            </a:pPr>
            <a:r>
              <a:rPr lang="en-US" sz="1400" dirty="0">
                <a:solidFill>
                  <a:srgbClr val="808080"/>
                </a:solidFill>
              </a:rPr>
              <a:t>TRACKER</a:t>
            </a:r>
          </a:p>
        </p:txBody>
      </p:sp>
      <p:sp>
        <p:nvSpPr>
          <p:cNvPr id="11" name="McK 3. Unit of measure" hidden="1"/>
          <p:cNvSpPr txBox="1">
            <a:spLocks noChangeArrowheads="1"/>
          </p:cNvSpPr>
          <p:nvPr/>
        </p:nvSpPr>
        <p:spPr bwMode="auto">
          <a:xfrm>
            <a:off x="162040" y="603372"/>
            <a:ext cx="117254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895350">
              <a:defRPr sz="2400">
                <a:solidFill>
                  <a:schemeClr val="tx1"/>
                </a:solidFill>
                <a:latin typeface="Arial" charset="0"/>
              </a:defRPr>
            </a:lvl1pPr>
            <a:lvl2pPr marL="447675" defTabSz="895350">
              <a:defRPr sz="2400">
                <a:solidFill>
                  <a:schemeClr val="tx1"/>
                </a:solidFill>
                <a:latin typeface="Arial" charset="0"/>
              </a:defRPr>
            </a:lvl2pPr>
            <a:lvl3pPr marL="895350" defTabSz="895350">
              <a:defRPr sz="2400">
                <a:solidFill>
                  <a:schemeClr val="tx1"/>
                </a:solidFill>
                <a:latin typeface="Arial" charset="0"/>
              </a:defRPr>
            </a:lvl3pPr>
            <a:lvl4pPr marL="1344613"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600" dirty="0">
                <a:solidFill>
                  <a:srgbClr val="808080"/>
                </a:solidFill>
                <a:latin typeface="Arial"/>
              </a:rPr>
              <a:t>Unit of measure</a:t>
            </a:r>
          </a:p>
        </p:txBody>
      </p:sp>
      <p:grpSp>
        <p:nvGrpSpPr>
          <p:cNvPr id="12" name="McK Slide Elements" hidden="1"/>
          <p:cNvGrpSpPr>
            <a:grpSpLocks/>
          </p:cNvGrpSpPr>
          <p:nvPr/>
        </p:nvGrpSpPr>
        <p:grpSpPr bwMode="auto">
          <a:xfrm>
            <a:off x="867794" y="6398326"/>
            <a:ext cx="10469105" cy="382259"/>
            <a:chOff x="75" y="3914"/>
            <a:chExt cx="4808" cy="236"/>
          </a:xfrm>
        </p:grpSpPr>
        <p:sp>
          <p:nvSpPr>
            <p:cNvPr id="13" name="McK 4. Footnote"/>
            <p:cNvSpPr txBox="1">
              <a:spLocks noChangeArrowheads="1"/>
            </p:cNvSpPr>
            <p:nvPr/>
          </p:nvSpPr>
          <p:spPr bwMode="auto">
            <a:xfrm>
              <a:off x="75" y="3914"/>
              <a:ext cx="4808" cy="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chorCtr="0">
              <a:spAutoFit/>
            </a:bodyPr>
            <a:lstStyle>
              <a:lvl1pPr marL="104775" indent="-104775" defTabSz="895350">
                <a:defRPr sz="2400">
                  <a:solidFill>
                    <a:schemeClr val="tx1"/>
                  </a:solidFill>
                  <a:latin typeface="Arial" charset="0"/>
                </a:defRPr>
              </a:lvl1pPr>
              <a:lvl2pPr marL="1031875" defTabSz="895350">
                <a:defRPr sz="2400">
                  <a:solidFill>
                    <a:schemeClr val="tx1"/>
                  </a:solidFill>
                  <a:latin typeface="Arial" charset="0"/>
                </a:defRPr>
              </a:lvl2pPr>
              <a:lvl3pPr marL="1217613" defTabSz="895350">
                <a:defRPr sz="2400">
                  <a:solidFill>
                    <a:schemeClr val="tx1"/>
                  </a:solidFill>
                  <a:latin typeface="Arial" charset="0"/>
                </a:defRPr>
              </a:lvl3pPr>
              <a:lvl4pPr marL="1404938"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000" dirty="0">
                  <a:solidFill>
                    <a:srgbClr val="000000"/>
                  </a:solidFill>
                  <a:latin typeface="Arial"/>
                </a:rPr>
                <a:t>1 Footnote</a:t>
              </a:r>
            </a:p>
          </p:txBody>
        </p:sp>
        <p:sp>
          <p:nvSpPr>
            <p:cNvPr id="14" name="McK 5. Source"/>
            <p:cNvSpPr>
              <a:spLocks noChangeArrowheads="1"/>
            </p:cNvSpPr>
            <p:nvPr/>
          </p:nvSpPr>
          <p:spPr bwMode="auto">
            <a:xfrm>
              <a:off x="75" y="4055"/>
              <a:ext cx="2909" cy="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chorCtr="0">
              <a:spAutoFit/>
            </a:bodyPr>
            <a:lstStyle/>
            <a:p>
              <a:pPr marL="474761" indent="-474761" defTabSz="910743" fontAlgn="base">
                <a:spcBef>
                  <a:spcPct val="0"/>
                </a:spcBef>
                <a:spcAft>
                  <a:spcPct val="0"/>
                </a:spcAft>
              </a:pPr>
              <a:r>
                <a:rPr lang="en-US" sz="1000" dirty="0">
                  <a:solidFill>
                    <a:srgbClr val="000000"/>
                  </a:solidFill>
                </a:rPr>
                <a:t>Source: Source</a:t>
              </a:r>
            </a:p>
          </p:txBody>
        </p:sp>
      </p:grpSp>
      <p:grpSp>
        <p:nvGrpSpPr>
          <p:cNvPr id="15" name="ACET" hidden="1"/>
          <p:cNvGrpSpPr>
            <a:grpSpLocks/>
          </p:cNvGrpSpPr>
          <p:nvPr/>
        </p:nvGrpSpPr>
        <p:grpSpPr bwMode="auto">
          <a:xfrm>
            <a:off x="1976214" y="2085644"/>
            <a:ext cx="5853024" cy="510220"/>
            <a:chOff x="915" y="715"/>
            <a:chExt cx="2686" cy="315"/>
          </a:xfrm>
        </p:grpSpPr>
        <p:cxnSp>
          <p:nvCxnSpPr>
            <p:cNvPr id="16" name="AutoShape 249"/>
            <p:cNvCxnSpPr>
              <a:cxnSpLocks noChangeShapeType="1"/>
              <a:stCxn id="17" idx="4"/>
              <a:endCxn id="17" idx="6"/>
            </p:cNvCxnSpPr>
            <p:nvPr/>
          </p:nvCxnSpPr>
          <p:spPr bwMode="auto">
            <a:xfrm>
              <a:off x="915" y="1030"/>
              <a:ext cx="2686" cy="0"/>
            </a:xfrm>
            <a:prstGeom prst="straightConnector1">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AutoShape 250"/>
            <p:cNvSpPr>
              <a:spLocks noChangeArrowheads="1"/>
            </p:cNvSpPr>
            <p:nvPr/>
          </p:nvSpPr>
          <p:spPr bwMode="auto">
            <a:xfrm>
              <a:off x="915" y="715"/>
              <a:ext cx="2686" cy="315"/>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8288" anchor="b">
              <a:spAutoFit/>
            </a:bodyPr>
            <a:lstStyle/>
            <a:p>
              <a:pPr defTabSz="911614" fontAlgn="base">
                <a:spcBef>
                  <a:spcPct val="0"/>
                </a:spcBef>
                <a:spcAft>
                  <a:spcPct val="0"/>
                </a:spcAft>
              </a:pPr>
              <a:r>
                <a:rPr lang="en-US" sz="1600" b="1" dirty="0">
                  <a:solidFill>
                    <a:srgbClr val="000000"/>
                  </a:solidFill>
                </a:rPr>
                <a:t>Title</a:t>
              </a:r>
            </a:p>
            <a:p>
              <a:pPr defTabSz="911614" fontAlgn="base">
                <a:spcBef>
                  <a:spcPct val="0"/>
                </a:spcBef>
                <a:spcAft>
                  <a:spcPct val="0"/>
                </a:spcAft>
              </a:pPr>
              <a:r>
                <a:rPr lang="en-US" sz="1600" dirty="0">
                  <a:solidFill>
                    <a:srgbClr val="808080"/>
                  </a:solidFill>
                </a:rPr>
                <a:t>Unit of measure</a:t>
              </a:r>
            </a:p>
          </p:txBody>
        </p:sp>
      </p:grpSp>
      <p:grpSp>
        <p:nvGrpSpPr>
          <p:cNvPr id="22" name="LegendBoxes" hidden="1"/>
          <p:cNvGrpSpPr>
            <a:grpSpLocks/>
          </p:cNvGrpSpPr>
          <p:nvPr/>
        </p:nvGrpSpPr>
        <p:grpSpPr bwMode="auto">
          <a:xfrm>
            <a:off x="10848613" y="304634"/>
            <a:ext cx="855278" cy="1013965"/>
            <a:chOff x="4936" y="176"/>
            <a:chExt cx="396" cy="626"/>
          </a:xfrm>
        </p:grpSpPr>
        <p:sp>
          <p:nvSpPr>
            <p:cNvPr id="23" name="Legend1"/>
            <p:cNvSpPr>
              <a:spLocks noChangeArrowheads="1"/>
            </p:cNvSpPr>
            <p:nvPr/>
          </p:nvSpPr>
          <p:spPr bwMode="auto">
            <a:xfrm>
              <a:off x="5096" y="17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sp>
          <p:nvSpPr>
            <p:cNvPr id="24" name="LegendRectangle1"/>
            <p:cNvSpPr>
              <a:spLocks noChangeArrowheads="1"/>
            </p:cNvSpPr>
            <p:nvPr/>
          </p:nvSpPr>
          <p:spPr bwMode="auto">
            <a:xfrm>
              <a:off x="4936" y="183"/>
              <a:ext cx="104" cy="101"/>
            </a:xfrm>
            <a:prstGeom prst="rect">
              <a:avLst/>
            </a:prstGeom>
            <a:solidFill>
              <a:schemeClr val="accent1"/>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sp>
          <p:nvSpPr>
            <p:cNvPr id="25" name="Legend2"/>
            <p:cNvSpPr>
              <a:spLocks noChangeArrowheads="1"/>
            </p:cNvSpPr>
            <p:nvPr/>
          </p:nvSpPr>
          <p:spPr bwMode="auto">
            <a:xfrm>
              <a:off x="5096" y="34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sp>
          <p:nvSpPr>
            <p:cNvPr id="26" name="LegendRectangle2"/>
            <p:cNvSpPr>
              <a:spLocks noChangeArrowheads="1"/>
            </p:cNvSpPr>
            <p:nvPr/>
          </p:nvSpPr>
          <p:spPr bwMode="auto">
            <a:xfrm>
              <a:off x="4936" y="353"/>
              <a:ext cx="104" cy="101"/>
            </a:xfrm>
            <a:prstGeom prst="rect">
              <a:avLst/>
            </a:prstGeom>
            <a:solidFill>
              <a:schemeClr val="accent2"/>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sp>
          <p:nvSpPr>
            <p:cNvPr id="27" name="Legend3"/>
            <p:cNvSpPr>
              <a:spLocks noChangeArrowheads="1"/>
            </p:cNvSpPr>
            <p:nvPr/>
          </p:nvSpPr>
          <p:spPr bwMode="auto">
            <a:xfrm>
              <a:off x="5096" y="517"/>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sp>
          <p:nvSpPr>
            <p:cNvPr id="28" name="LegendRectangle3"/>
            <p:cNvSpPr>
              <a:spLocks noChangeArrowheads="1"/>
            </p:cNvSpPr>
            <p:nvPr/>
          </p:nvSpPr>
          <p:spPr bwMode="auto">
            <a:xfrm>
              <a:off x="4936" y="524"/>
              <a:ext cx="104" cy="101"/>
            </a:xfrm>
            <a:prstGeom prst="rect">
              <a:avLst/>
            </a:prstGeom>
            <a:solidFill>
              <a:schemeClr va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sp>
          <p:nvSpPr>
            <p:cNvPr id="29" name="Legend4"/>
            <p:cNvSpPr>
              <a:spLocks noChangeArrowheads="1"/>
            </p:cNvSpPr>
            <p:nvPr/>
          </p:nvSpPr>
          <p:spPr bwMode="auto">
            <a:xfrm>
              <a:off x="5096" y="688"/>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sp>
          <p:nvSpPr>
            <p:cNvPr id="30" name="LegendRectangle4"/>
            <p:cNvSpPr>
              <a:spLocks noChangeArrowheads="1"/>
            </p:cNvSpPr>
            <p:nvPr/>
          </p:nvSpPr>
          <p:spPr bwMode="auto">
            <a:xfrm>
              <a:off x="4936" y="695"/>
              <a:ext cx="104" cy="101"/>
            </a:xfrm>
            <a:prstGeom prst="rect">
              <a:avLst/>
            </a:prstGeom>
            <a:solidFill>
              <a:schemeClr val="fo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grpSp>
      <p:grpSp>
        <p:nvGrpSpPr>
          <p:cNvPr id="31" name="LegendLines" hidden="1"/>
          <p:cNvGrpSpPr>
            <a:grpSpLocks/>
          </p:cNvGrpSpPr>
          <p:nvPr/>
        </p:nvGrpSpPr>
        <p:grpSpPr bwMode="auto">
          <a:xfrm>
            <a:off x="10429661" y="304599"/>
            <a:ext cx="1274276" cy="741847"/>
            <a:chOff x="4750" y="176"/>
            <a:chExt cx="590" cy="458"/>
          </a:xfrm>
        </p:grpSpPr>
        <p:sp>
          <p:nvSpPr>
            <p:cNvPr id="32" name="LineLegend1"/>
            <p:cNvSpPr>
              <a:spLocks noChangeShapeType="1"/>
            </p:cNvSpPr>
            <p:nvPr/>
          </p:nvSpPr>
          <p:spPr bwMode="auto">
            <a:xfrm>
              <a:off x="4750" y="233"/>
              <a:ext cx="288" cy="0"/>
            </a:xfrm>
            <a:prstGeom prst="line">
              <a:avLst/>
            </a:prstGeom>
            <a:noFill/>
            <a:ln w="28575">
              <a:solidFill>
                <a:schemeClr val="accent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1614" fontAlgn="base">
                <a:spcBef>
                  <a:spcPct val="0"/>
                </a:spcBef>
                <a:spcAft>
                  <a:spcPct val="0"/>
                </a:spcAft>
              </a:pPr>
              <a:endParaRPr lang="en-US" sz="1600" dirty="0">
                <a:solidFill>
                  <a:srgbClr val="000000"/>
                </a:solidFill>
              </a:endParaRPr>
            </a:p>
          </p:txBody>
        </p:sp>
        <p:sp>
          <p:nvSpPr>
            <p:cNvPr id="33" name="LineLegend2"/>
            <p:cNvSpPr>
              <a:spLocks noChangeShapeType="1"/>
            </p:cNvSpPr>
            <p:nvPr/>
          </p:nvSpPr>
          <p:spPr bwMode="auto">
            <a:xfrm>
              <a:off x="4750" y="402"/>
              <a:ext cx="288" cy="0"/>
            </a:xfrm>
            <a:prstGeom prst="line">
              <a:avLst/>
            </a:prstGeom>
            <a:noFill/>
            <a:ln w="28575">
              <a:solidFill>
                <a:schemeClr val="accent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1614" fontAlgn="base">
                <a:spcBef>
                  <a:spcPct val="0"/>
                </a:spcBef>
                <a:spcAft>
                  <a:spcPct val="0"/>
                </a:spcAft>
              </a:pPr>
              <a:endParaRPr lang="en-US" sz="1600" dirty="0">
                <a:solidFill>
                  <a:srgbClr val="000000"/>
                </a:solidFill>
              </a:endParaRPr>
            </a:p>
          </p:txBody>
        </p:sp>
        <p:sp>
          <p:nvSpPr>
            <p:cNvPr id="34" name="LineLegend3"/>
            <p:cNvSpPr>
              <a:spLocks noChangeShapeType="1"/>
            </p:cNvSpPr>
            <p:nvPr/>
          </p:nvSpPr>
          <p:spPr bwMode="auto">
            <a:xfrm>
              <a:off x="4750" y="577"/>
              <a:ext cx="288" cy="0"/>
            </a:xfrm>
            <a:prstGeom prst="line">
              <a:avLst/>
            </a:prstGeom>
            <a:noFill/>
            <a:ln w="28575">
              <a:solidFill>
                <a:schemeClr val="accent3"/>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1614" fontAlgn="base">
                <a:spcBef>
                  <a:spcPct val="0"/>
                </a:spcBef>
                <a:spcAft>
                  <a:spcPct val="0"/>
                </a:spcAft>
              </a:pPr>
              <a:endParaRPr lang="en-US" sz="1600" dirty="0">
                <a:solidFill>
                  <a:srgbClr val="000000"/>
                </a:solidFill>
              </a:endParaRPr>
            </a:p>
          </p:txBody>
        </p:sp>
        <p:sp>
          <p:nvSpPr>
            <p:cNvPr id="35" name="Legend1"/>
            <p:cNvSpPr>
              <a:spLocks noChangeArrowheads="1"/>
            </p:cNvSpPr>
            <p:nvPr/>
          </p:nvSpPr>
          <p:spPr bwMode="auto">
            <a:xfrm>
              <a:off x="5104" y="17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sp>
          <p:nvSpPr>
            <p:cNvPr id="36" name="Legend2"/>
            <p:cNvSpPr>
              <a:spLocks noChangeArrowheads="1"/>
            </p:cNvSpPr>
            <p:nvPr/>
          </p:nvSpPr>
          <p:spPr bwMode="auto">
            <a:xfrm>
              <a:off x="5104" y="344"/>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sp>
          <p:nvSpPr>
            <p:cNvPr id="37" name="Legend3"/>
            <p:cNvSpPr>
              <a:spLocks noChangeArrowheads="1"/>
            </p:cNvSpPr>
            <p:nvPr/>
          </p:nvSpPr>
          <p:spPr bwMode="auto">
            <a:xfrm>
              <a:off x="5104" y="520"/>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grpSp>
      <p:grpSp>
        <p:nvGrpSpPr>
          <p:cNvPr id="38" name="McKSticker" hidden="1"/>
          <p:cNvGrpSpPr/>
          <p:nvPr/>
        </p:nvGrpSpPr>
        <p:grpSpPr bwMode="auto">
          <a:xfrm>
            <a:off x="10820597" y="304593"/>
            <a:ext cx="1066895" cy="212366"/>
            <a:chOff x="7956579" y="285750"/>
            <a:chExt cx="784196" cy="208132"/>
          </a:xfrm>
        </p:grpSpPr>
        <p:sp>
          <p:nvSpPr>
            <p:cNvPr id="39" name="StickerRectangle"/>
            <p:cNvSpPr>
              <a:spLocks noChangeArrowheads="1"/>
            </p:cNvSpPr>
            <p:nvPr/>
          </p:nvSpPr>
          <p:spPr bwMode="auto">
            <a:xfrm>
              <a:off x="7956579" y="285750"/>
              <a:ext cx="784196" cy="208132"/>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32" tIns="0" rIns="0" bIns="27432">
              <a:spAutoFit/>
            </a:bodyPr>
            <a:lstStyle/>
            <a:p>
              <a:pPr algn="r" defTabSz="910743" fontAlgn="base">
                <a:spcBef>
                  <a:spcPct val="0"/>
                </a:spcBef>
                <a:spcAft>
                  <a:spcPct val="0"/>
                </a:spcAft>
                <a:buClr>
                  <a:srgbClr val="00275E"/>
                </a:buClr>
              </a:pPr>
              <a:r>
                <a:rPr lang="en-US" sz="1200" dirty="0">
                  <a:solidFill>
                    <a:srgbClr val="808080"/>
                  </a:solidFill>
                </a:rPr>
                <a:t>PRELIMINARY</a:t>
              </a:r>
            </a:p>
          </p:txBody>
        </p:sp>
        <p:cxnSp>
          <p:nvCxnSpPr>
            <p:cNvPr id="40" name="AutoShape 31"/>
            <p:cNvCxnSpPr>
              <a:cxnSpLocks noChangeShapeType="1"/>
              <a:stCxn id="39" idx="2"/>
              <a:endCxn id="39" idx="4"/>
            </p:cNvCxnSpPr>
            <p:nvPr/>
          </p:nvCxnSpPr>
          <p:spPr bwMode="auto">
            <a:xfrm>
              <a:off x="7956579" y="285750"/>
              <a:ext cx="0" cy="208132"/>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41" name="AutoShape 32"/>
            <p:cNvCxnSpPr>
              <a:cxnSpLocks noChangeShapeType="1"/>
              <a:stCxn id="39" idx="4"/>
              <a:endCxn id="39" idx="6"/>
            </p:cNvCxnSpPr>
            <p:nvPr/>
          </p:nvCxnSpPr>
          <p:spPr bwMode="auto">
            <a:xfrm>
              <a:off x="7956579" y="493882"/>
              <a:ext cx="784196" cy="0"/>
            </a:xfrm>
            <a:prstGeom prst="straightConnector1">
              <a:avLst/>
            </a:prstGeom>
            <a:noFill/>
            <a:ln w="25400">
              <a:solidFill>
                <a:srgbClr val="808080"/>
              </a:solidFill>
              <a:round/>
              <a:headEnd/>
              <a:tailEnd/>
            </a:ln>
            <a:extLst>
              <a:ext uri="{909E8E84-426E-40DD-AFC4-6F175D3DCCD1}">
                <a14:hiddenFill xmlns:a14="http://schemas.microsoft.com/office/drawing/2010/main">
                  <a:noFill/>
                </a14:hiddenFill>
              </a:ext>
            </a:extLst>
          </p:spPr>
        </p:cxnSp>
      </p:grpSp>
      <p:grpSp>
        <p:nvGrpSpPr>
          <p:cNvPr id="42" name="LegendMoons" hidden="1"/>
          <p:cNvGrpSpPr/>
          <p:nvPr/>
        </p:nvGrpSpPr>
        <p:grpSpPr bwMode="auto">
          <a:xfrm>
            <a:off x="10757690" y="304617"/>
            <a:ext cx="946032" cy="1333055"/>
            <a:chOff x="6655594" y="273840"/>
            <a:chExt cx="695359" cy="1306516"/>
          </a:xfrm>
        </p:grpSpPr>
        <p:grpSp>
          <p:nvGrpSpPr>
            <p:cNvPr id="43" name="MoonLegend1"/>
            <p:cNvGrpSpPr>
              <a:grpSpLocks noChangeAspect="1"/>
            </p:cNvGrpSpPr>
            <p:nvPr>
              <p:custDataLst>
                <p:tags r:id="rId10"/>
              </p:custDataLst>
            </p:nvPr>
          </p:nvGrpSpPr>
          <p:grpSpPr bwMode="auto">
            <a:xfrm>
              <a:off x="6655594" y="273840"/>
              <a:ext cx="209550" cy="209551"/>
              <a:chOff x="4533" y="183"/>
              <a:chExt cx="144" cy="144"/>
            </a:xfrm>
          </p:grpSpPr>
          <p:sp>
            <p:nvSpPr>
              <p:cNvPr id="61" name="Oval 38"/>
              <p:cNvSpPr>
                <a:spLocks noChangeAspect="1" noChangeArrowheads="1"/>
              </p:cNvSpPr>
              <p:nvPr>
                <p:custDataLst>
                  <p:tags r:id="rId23"/>
                </p:custDataLst>
              </p:nvPr>
            </p:nvSpPr>
            <p:spPr bwMode="auto">
              <a:xfrm>
                <a:off x="4533" y="183"/>
                <a:ext cx="144" cy="144"/>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sp>
            <p:nvSpPr>
              <p:cNvPr id="62" name="Arc 39"/>
              <p:cNvSpPr>
                <a:spLocks noChangeAspect="1"/>
              </p:cNvSpPr>
              <p:nvPr>
                <p:custDataLst>
                  <p:tags r:id="rId24"/>
                </p:custDataLst>
              </p:nvPr>
            </p:nvSpPr>
            <p:spPr bwMode="auto">
              <a:xfrm>
                <a:off x="4533" y="183"/>
                <a:ext cx="144" cy="144"/>
              </a:xfrm>
              <a:prstGeom prst="arc">
                <a:avLst>
                  <a:gd name="adj1" fmla="val 16200000"/>
                  <a:gd name="adj2" fmla="val 5400000"/>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grpSp>
        <p:grpSp>
          <p:nvGrpSpPr>
            <p:cNvPr id="44" name="MoonLegend2"/>
            <p:cNvGrpSpPr>
              <a:grpSpLocks noChangeAspect="1"/>
            </p:cNvGrpSpPr>
            <p:nvPr>
              <p:custDataLst>
                <p:tags r:id="rId11"/>
              </p:custDataLst>
            </p:nvPr>
          </p:nvGrpSpPr>
          <p:grpSpPr bwMode="auto">
            <a:xfrm>
              <a:off x="6655594" y="548081"/>
              <a:ext cx="209550" cy="209551"/>
              <a:chOff x="1694" y="2044"/>
              <a:chExt cx="160" cy="160"/>
            </a:xfrm>
          </p:grpSpPr>
          <p:sp>
            <p:nvSpPr>
              <p:cNvPr id="59" name="Oval 41"/>
              <p:cNvSpPr>
                <a:spLocks noChangeAspect="1" noChangeArrowheads="1"/>
              </p:cNvSpPr>
              <p:nvPr>
                <p:custDataLst>
                  <p:tags r:id="rId21"/>
                </p:custDataLst>
              </p:nvPr>
            </p:nvSpPr>
            <p:spPr bwMode="auto">
              <a:xfrm>
                <a:off x="1694" y="2044"/>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sp>
            <p:nvSpPr>
              <p:cNvPr id="60" name="Arc 42"/>
              <p:cNvSpPr>
                <a:spLocks noChangeAspect="1"/>
              </p:cNvSpPr>
              <p:nvPr>
                <p:custDataLst>
                  <p:tags r:id="rId22"/>
                </p:custDataLst>
              </p:nvPr>
            </p:nvSpPr>
            <p:spPr bwMode="auto">
              <a:xfrm>
                <a:off x="1694" y="2044"/>
                <a:ext cx="160" cy="160"/>
              </a:xfrm>
              <a:prstGeom prst="arc">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grpSp>
        <p:grpSp>
          <p:nvGrpSpPr>
            <p:cNvPr id="45" name="MoonLegend4"/>
            <p:cNvGrpSpPr>
              <a:grpSpLocks noChangeAspect="1"/>
            </p:cNvGrpSpPr>
            <p:nvPr>
              <p:custDataLst>
                <p:tags r:id="rId12"/>
              </p:custDataLst>
            </p:nvPr>
          </p:nvGrpSpPr>
          <p:grpSpPr bwMode="auto">
            <a:xfrm>
              <a:off x="6655594" y="1096563"/>
              <a:ext cx="209550" cy="209551"/>
              <a:chOff x="4495" y="1198"/>
              <a:chExt cx="160" cy="160"/>
            </a:xfrm>
          </p:grpSpPr>
          <p:sp>
            <p:nvSpPr>
              <p:cNvPr id="57" name="Oval 47"/>
              <p:cNvSpPr>
                <a:spLocks noChangeAspect="1" noChangeArrowheads="1"/>
              </p:cNvSpPr>
              <p:nvPr>
                <p:custDataLst>
                  <p:tags r:id="rId19"/>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sp>
            <p:nvSpPr>
              <p:cNvPr id="58" name="Arc 48"/>
              <p:cNvSpPr>
                <a:spLocks noChangeAspect="1"/>
              </p:cNvSpPr>
              <p:nvPr>
                <p:custDataLst>
                  <p:tags r:id="rId20"/>
                </p:custDataLst>
              </p:nvPr>
            </p:nvSpPr>
            <p:spPr bwMode="auto">
              <a:xfrm>
                <a:off x="4495" y="1198"/>
                <a:ext cx="160" cy="160"/>
              </a:xfrm>
              <a:prstGeom prst="arc">
                <a:avLst>
                  <a:gd name="adj1" fmla="val 16200000"/>
                  <a:gd name="adj2" fmla="val 108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grpSp>
        <p:grpSp>
          <p:nvGrpSpPr>
            <p:cNvPr id="46" name="MoonLegend5"/>
            <p:cNvGrpSpPr>
              <a:grpSpLocks noChangeAspect="1"/>
            </p:cNvGrpSpPr>
            <p:nvPr>
              <p:custDataLst>
                <p:tags r:id="rId13"/>
              </p:custDataLst>
            </p:nvPr>
          </p:nvGrpSpPr>
          <p:grpSpPr bwMode="auto">
            <a:xfrm>
              <a:off x="6655594" y="1370805"/>
              <a:ext cx="209550" cy="209551"/>
              <a:chOff x="4495" y="1440"/>
              <a:chExt cx="160" cy="160"/>
            </a:xfrm>
          </p:grpSpPr>
          <p:sp>
            <p:nvSpPr>
              <p:cNvPr id="55" name="Oval 50"/>
              <p:cNvSpPr>
                <a:spLocks noChangeAspect="1" noChangeArrowheads="1"/>
              </p:cNvSpPr>
              <p:nvPr>
                <p:custDataLst>
                  <p:tags r:id="rId17"/>
                </p:custDataLst>
              </p:nvPr>
            </p:nvSpPr>
            <p:spPr bwMode="auto">
              <a:xfrm>
                <a:off x="4495" y="1440"/>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sp>
            <p:nvSpPr>
              <p:cNvPr id="56" name="Oval 51"/>
              <p:cNvSpPr>
                <a:spLocks noChangeAspect="1" noChangeArrowheads="1"/>
              </p:cNvSpPr>
              <p:nvPr>
                <p:custDataLst>
                  <p:tags r:id="rId18"/>
                </p:custDataLst>
              </p:nvPr>
            </p:nvSpPr>
            <p:spPr bwMode="auto">
              <a:xfrm>
                <a:off x="4495" y="1440"/>
                <a:ext cx="160" cy="160"/>
              </a:xfrm>
              <a:prstGeom prst="arc">
                <a:avLst>
                  <a:gd name="adj1" fmla="val 16200000"/>
                  <a:gd name="adj2" fmla="val 162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grpSp>
        <p:sp>
          <p:nvSpPr>
            <p:cNvPr id="47" name="Legend1"/>
            <p:cNvSpPr>
              <a:spLocks noChangeArrowheads="1"/>
            </p:cNvSpPr>
            <p:nvPr/>
          </p:nvSpPr>
          <p:spPr bwMode="auto">
            <a:xfrm>
              <a:off x="6976269" y="286539"/>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sp>
          <p:nvSpPr>
            <p:cNvPr id="48" name="Legend2"/>
            <p:cNvSpPr>
              <a:spLocks noChangeArrowheads="1"/>
            </p:cNvSpPr>
            <p:nvPr/>
          </p:nvSpPr>
          <p:spPr bwMode="auto">
            <a:xfrm>
              <a:off x="6976269" y="561178"/>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sp>
          <p:nvSpPr>
            <p:cNvPr id="49" name="Legend3"/>
            <p:cNvSpPr>
              <a:spLocks noChangeArrowheads="1"/>
            </p:cNvSpPr>
            <p:nvPr/>
          </p:nvSpPr>
          <p:spPr bwMode="auto">
            <a:xfrm>
              <a:off x="6976269" y="835817"/>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sp>
          <p:nvSpPr>
            <p:cNvPr id="50" name="Legend4"/>
            <p:cNvSpPr>
              <a:spLocks noChangeArrowheads="1"/>
            </p:cNvSpPr>
            <p:nvPr/>
          </p:nvSpPr>
          <p:spPr bwMode="auto">
            <a:xfrm>
              <a:off x="6976269" y="1107280"/>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sp>
          <p:nvSpPr>
            <p:cNvPr id="51" name="Legend5"/>
            <p:cNvSpPr>
              <a:spLocks noChangeArrowheads="1"/>
            </p:cNvSpPr>
            <p:nvPr/>
          </p:nvSpPr>
          <p:spPr bwMode="auto">
            <a:xfrm>
              <a:off x="6976269" y="1383505"/>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43" fontAlgn="base">
                <a:spcBef>
                  <a:spcPct val="0"/>
                </a:spcBef>
                <a:spcAft>
                  <a:spcPct val="0"/>
                </a:spcAft>
                <a:buClr>
                  <a:srgbClr val="00275E"/>
                </a:buClr>
              </a:pPr>
              <a:r>
                <a:rPr lang="en-US" sz="1200" dirty="0">
                  <a:solidFill>
                    <a:srgbClr val="000000"/>
                  </a:solidFill>
                </a:rPr>
                <a:t>Legend</a:t>
              </a:r>
            </a:p>
          </p:txBody>
        </p:sp>
        <p:grpSp>
          <p:nvGrpSpPr>
            <p:cNvPr id="52" name="MoonLegend3"/>
            <p:cNvGrpSpPr>
              <a:grpSpLocks noChangeAspect="1"/>
            </p:cNvGrpSpPr>
            <p:nvPr>
              <p:custDataLst>
                <p:tags r:id="rId14"/>
              </p:custDataLst>
            </p:nvPr>
          </p:nvGrpSpPr>
          <p:grpSpPr bwMode="auto">
            <a:xfrm>
              <a:off x="6655594" y="822322"/>
              <a:ext cx="209550" cy="209551"/>
              <a:chOff x="4495" y="1198"/>
              <a:chExt cx="160" cy="160"/>
            </a:xfrm>
          </p:grpSpPr>
          <p:sp>
            <p:nvSpPr>
              <p:cNvPr id="53" name="Oval 47"/>
              <p:cNvSpPr>
                <a:spLocks noChangeAspect="1" noChangeArrowheads="1"/>
              </p:cNvSpPr>
              <p:nvPr>
                <p:custDataLst>
                  <p:tags r:id="rId15"/>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sp>
            <p:nvSpPr>
              <p:cNvPr id="54" name="Arc 48"/>
              <p:cNvSpPr>
                <a:spLocks noChangeAspect="1"/>
              </p:cNvSpPr>
              <p:nvPr>
                <p:custDataLst>
                  <p:tags r:id="rId16"/>
                </p:custDataLst>
              </p:nvPr>
            </p:nvSpPr>
            <p:spPr bwMode="auto">
              <a:xfrm>
                <a:off x="4495" y="1198"/>
                <a:ext cx="160" cy="160"/>
              </a:xfrm>
              <a:prstGeom prst="arc">
                <a:avLst>
                  <a:gd name="adj1" fmla="val 16200000"/>
                  <a:gd name="adj2" fmla="val 54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614" fontAlgn="base">
                  <a:spcBef>
                    <a:spcPct val="0"/>
                  </a:spcBef>
                  <a:spcAft>
                    <a:spcPct val="0"/>
                  </a:spcAft>
                </a:pPr>
                <a:endParaRPr lang="en-US" sz="1600" dirty="0">
                  <a:solidFill>
                    <a:srgbClr val="000000"/>
                  </a:solidFill>
                </a:endParaRPr>
              </a:p>
            </p:txBody>
          </p:sp>
        </p:grpSp>
      </p:grpSp>
      <p:sp>
        <p:nvSpPr>
          <p:cNvPr id="64" name="Title 1"/>
          <p:cNvSpPr txBox="1">
            <a:spLocks/>
          </p:cNvSpPr>
          <p:nvPr userDrawn="1"/>
        </p:nvSpPr>
        <p:spPr>
          <a:xfrm>
            <a:off x="0" y="17"/>
            <a:ext cx="12192000" cy="914400"/>
          </a:xfrm>
          <a:prstGeom prst="rect">
            <a:avLst/>
          </a:prstGeom>
          <a:solidFill>
            <a:srgbClr val="376092"/>
          </a:solidFill>
        </p:spPr>
        <p:txBody>
          <a:bodyPr vert="horz" lIns="91159" tIns="45580" rIns="91159" bIns="45580" rtlCol="0" anchor="ctr">
            <a:normAutofit/>
          </a:bodyPr>
          <a:lstStyle>
            <a:lvl1pPr algn="ctr" defTabSz="913915" rtl="0" eaLnBrk="1" latinLnBrk="0" hangingPunct="1">
              <a:spcBef>
                <a:spcPct val="0"/>
              </a:spcBef>
              <a:buNone/>
              <a:defRPr sz="4400" kern="1200">
                <a:solidFill>
                  <a:schemeClr val="tx1"/>
                </a:solidFill>
                <a:latin typeface="+mj-lt"/>
                <a:ea typeface="+mj-ea"/>
                <a:cs typeface="+mj-cs"/>
              </a:defRPr>
            </a:lvl1pPr>
          </a:lstStyle>
          <a:p>
            <a:endParaRPr lang="en-US" sz="3200" dirty="0">
              <a:solidFill>
                <a:prstClr val="white"/>
              </a:solidFill>
              <a:latin typeface="Calibri"/>
            </a:endParaRPr>
          </a:p>
        </p:txBody>
      </p:sp>
      <p:sp>
        <p:nvSpPr>
          <p:cNvPr id="65" name="Rectangle 64"/>
          <p:cNvSpPr/>
          <p:nvPr userDrawn="1"/>
        </p:nvSpPr>
        <p:spPr>
          <a:xfrm>
            <a:off x="406401" y="6506198"/>
            <a:ext cx="11480800" cy="245989"/>
          </a:xfrm>
          <a:prstGeom prst="rect">
            <a:avLst/>
          </a:prstGeom>
        </p:spPr>
        <p:txBody>
          <a:bodyPr wrap="square" lIns="91208" tIns="45605" rIns="91208" bIns="45605">
            <a:spAutoFit/>
          </a:bodyPr>
          <a:lstStyle/>
          <a:p>
            <a:pPr defTabSz="913163">
              <a:defRPr/>
            </a:pPr>
            <a:r>
              <a:rPr lang="en-US" sz="1000" dirty="0">
                <a:solidFill>
                  <a:prstClr val="black"/>
                </a:solidFill>
                <a:latin typeface="Calibri" panose="020F0502020204030204" pitchFamily="34" charset="0"/>
              </a:rPr>
              <a:t>©2017 State</a:t>
            </a:r>
            <a:r>
              <a:rPr lang="en-US" sz="1000" baseline="0" dirty="0">
                <a:solidFill>
                  <a:prstClr val="black"/>
                </a:solidFill>
                <a:latin typeface="Calibri" panose="020F0502020204030204" pitchFamily="34" charset="0"/>
              </a:rPr>
              <a:t> of Illinois </a:t>
            </a:r>
            <a:r>
              <a:rPr lang="en-US" sz="1000" dirty="0">
                <a:solidFill>
                  <a:prstClr val="black"/>
                </a:solidFill>
                <a:latin typeface="Calibri" panose="020F0502020204030204" pitchFamily="34" charset="0"/>
              </a:rPr>
              <a:t>– Department of Innovation and Technology (DoIT)				Internal Confidential</a:t>
            </a:r>
            <a:endParaRPr lang="en-US" sz="1100" dirty="0">
              <a:solidFill>
                <a:prstClr val="black"/>
              </a:solidFill>
              <a:latin typeface="Calibri" panose="020F0502020204030204" pitchFamily="34" charset="0"/>
            </a:endParaRPr>
          </a:p>
        </p:txBody>
      </p:sp>
    </p:spTree>
    <p:extLst>
      <p:ext uri="{BB962C8B-B14F-4D97-AF65-F5344CB8AC3E}">
        <p14:creationId xmlns:p14="http://schemas.microsoft.com/office/powerpoint/2010/main" val="3805392865"/>
      </p:ext>
    </p:extLst>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4" r:id="rId6"/>
    <p:sldLayoutId id="2147483897" r:id="rId7"/>
  </p:sldLayoutIdLst>
  <p:hf hdr="0" ftr="0" dt="0"/>
  <p:txStyles>
    <p:titleStyle>
      <a:lvl1pPr algn="l" defTabSz="910743" rtl="0" eaLnBrk="1" fontAlgn="base" hangingPunct="1">
        <a:spcBef>
          <a:spcPct val="0"/>
        </a:spcBef>
        <a:spcAft>
          <a:spcPct val="0"/>
        </a:spcAft>
        <a:tabLst>
          <a:tab pos="274516" algn="l"/>
        </a:tabLst>
        <a:defRPr lang="en-US" sz="2200" b="0" baseline="0" noProof="0" dirty="0" smtClean="0">
          <a:solidFill>
            <a:schemeClr val="accent5"/>
          </a:solidFill>
          <a:latin typeface="+mj-lt"/>
          <a:ea typeface="Arial Unicode MS" pitchFamily="34" charset="-128"/>
          <a:cs typeface="Arial Unicode MS" pitchFamily="34" charset="-128"/>
        </a:defRPr>
      </a:lvl1pPr>
      <a:lvl2pPr algn="l" defTabSz="910743" rtl="0" eaLnBrk="1" fontAlgn="base" hangingPunct="1">
        <a:spcBef>
          <a:spcPct val="0"/>
        </a:spcBef>
        <a:spcAft>
          <a:spcPct val="0"/>
        </a:spcAft>
        <a:defRPr sz="1900" b="1">
          <a:solidFill>
            <a:schemeClr val="tx2"/>
          </a:solidFill>
          <a:latin typeface="Arial" charset="0"/>
        </a:defRPr>
      </a:lvl2pPr>
      <a:lvl3pPr algn="l" defTabSz="910743" rtl="0" eaLnBrk="1" fontAlgn="base" hangingPunct="1">
        <a:spcBef>
          <a:spcPct val="0"/>
        </a:spcBef>
        <a:spcAft>
          <a:spcPct val="0"/>
        </a:spcAft>
        <a:defRPr sz="1900" b="1">
          <a:solidFill>
            <a:schemeClr val="tx2"/>
          </a:solidFill>
          <a:latin typeface="Arial" charset="0"/>
        </a:defRPr>
      </a:lvl3pPr>
      <a:lvl4pPr algn="l" defTabSz="910743" rtl="0" eaLnBrk="1" fontAlgn="base" hangingPunct="1">
        <a:spcBef>
          <a:spcPct val="0"/>
        </a:spcBef>
        <a:spcAft>
          <a:spcPct val="0"/>
        </a:spcAft>
        <a:defRPr sz="1900" b="1">
          <a:solidFill>
            <a:schemeClr val="tx2"/>
          </a:solidFill>
          <a:latin typeface="Arial" charset="0"/>
        </a:defRPr>
      </a:lvl4pPr>
      <a:lvl5pPr algn="l" defTabSz="910743" rtl="0" eaLnBrk="1" fontAlgn="base" hangingPunct="1">
        <a:spcBef>
          <a:spcPct val="0"/>
        </a:spcBef>
        <a:spcAft>
          <a:spcPct val="0"/>
        </a:spcAft>
        <a:defRPr sz="1900" b="1">
          <a:solidFill>
            <a:schemeClr val="tx2"/>
          </a:solidFill>
          <a:latin typeface="Arial" charset="0"/>
        </a:defRPr>
      </a:lvl5pPr>
      <a:lvl6pPr marL="465042" algn="l" defTabSz="910743" rtl="0" eaLnBrk="1" fontAlgn="base" hangingPunct="1">
        <a:spcBef>
          <a:spcPct val="0"/>
        </a:spcBef>
        <a:spcAft>
          <a:spcPct val="0"/>
        </a:spcAft>
        <a:defRPr sz="1900" b="1">
          <a:solidFill>
            <a:schemeClr val="tx2"/>
          </a:solidFill>
          <a:latin typeface="Arial" charset="0"/>
        </a:defRPr>
      </a:lvl6pPr>
      <a:lvl7pPr marL="930118" algn="l" defTabSz="910743" rtl="0" eaLnBrk="1" fontAlgn="base" hangingPunct="1">
        <a:spcBef>
          <a:spcPct val="0"/>
        </a:spcBef>
        <a:spcAft>
          <a:spcPct val="0"/>
        </a:spcAft>
        <a:defRPr sz="1900" b="1">
          <a:solidFill>
            <a:schemeClr val="tx2"/>
          </a:solidFill>
          <a:latin typeface="Arial" charset="0"/>
        </a:defRPr>
      </a:lvl7pPr>
      <a:lvl8pPr marL="1395182" algn="l" defTabSz="910743" rtl="0" eaLnBrk="1" fontAlgn="base" hangingPunct="1">
        <a:spcBef>
          <a:spcPct val="0"/>
        </a:spcBef>
        <a:spcAft>
          <a:spcPct val="0"/>
        </a:spcAft>
        <a:defRPr sz="1900" b="1">
          <a:solidFill>
            <a:schemeClr val="tx2"/>
          </a:solidFill>
          <a:latin typeface="Arial" charset="0"/>
        </a:defRPr>
      </a:lvl8pPr>
      <a:lvl9pPr marL="1860239" algn="l" defTabSz="910743" rtl="0" eaLnBrk="1" fontAlgn="base" hangingPunct="1">
        <a:spcBef>
          <a:spcPct val="0"/>
        </a:spcBef>
        <a:spcAft>
          <a:spcPct val="0"/>
        </a:spcAft>
        <a:defRPr sz="1900" b="1">
          <a:solidFill>
            <a:schemeClr val="tx2"/>
          </a:solidFill>
          <a:latin typeface="Arial" charset="0"/>
        </a:defRPr>
      </a:lvl9pPr>
    </p:titleStyle>
    <p:bodyStyle>
      <a:lvl1pPr marL="0" indent="0" algn="l" defTabSz="910743" rtl="0" eaLnBrk="1" fontAlgn="base" hangingPunct="1">
        <a:spcBef>
          <a:spcPct val="0"/>
        </a:spcBef>
        <a:spcAft>
          <a:spcPct val="0"/>
        </a:spcAft>
        <a:buClr>
          <a:schemeClr val="tx2"/>
        </a:buClr>
        <a:defRPr sz="3200" baseline="0">
          <a:solidFill>
            <a:schemeClr val="tx1"/>
          </a:solidFill>
          <a:latin typeface="Calibri" panose="020F0502020204030204" pitchFamily="34" charset="0"/>
          <a:ea typeface="Arial Unicode MS" pitchFamily="34" charset="-128"/>
          <a:cs typeface="Arial Unicode MS" pitchFamily="34" charset="-128"/>
        </a:defRPr>
      </a:lvl1pPr>
      <a:lvl2pPr marL="197006" indent="-195392" algn="l" defTabSz="910743" rtl="0" eaLnBrk="1" fontAlgn="base" hangingPunct="1">
        <a:spcBef>
          <a:spcPct val="0"/>
        </a:spcBef>
        <a:spcAft>
          <a:spcPct val="0"/>
        </a:spcAft>
        <a:buClr>
          <a:schemeClr val="tx2"/>
        </a:buClr>
        <a:buSzPct val="125000"/>
        <a:buFont typeface="Arial" charset="0"/>
        <a:buChar char="▪"/>
        <a:defRPr sz="1600" baseline="0">
          <a:solidFill>
            <a:schemeClr val="tx1"/>
          </a:solidFill>
          <a:latin typeface="+mn-lt"/>
          <a:ea typeface="Arial Unicode MS" pitchFamily="34" charset="-128"/>
          <a:cs typeface="Arial Unicode MS" pitchFamily="34" charset="-128"/>
        </a:defRPr>
      </a:lvl2pPr>
      <a:lvl3pPr marL="465042" indent="-266442" algn="l" defTabSz="910743"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ea typeface="Arial Unicode MS" pitchFamily="34" charset="-128"/>
          <a:cs typeface="Arial Unicode MS" pitchFamily="34" charset="-128"/>
        </a:defRPr>
      </a:lvl3pPr>
      <a:lvl4pPr marL="624926" indent="-158254" algn="l" defTabSz="910743"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ea typeface="Arial Unicode MS" pitchFamily="34" charset="-128"/>
          <a:cs typeface="Arial Unicode MS" pitchFamily="34" charset="-128"/>
        </a:defRPr>
      </a:lvl4pPr>
      <a:lvl5pPr marL="762699" indent="-132412" algn="l" defTabSz="910743"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ea typeface="Arial Unicode MS" pitchFamily="34" charset="-128"/>
          <a:cs typeface="Arial Unicode MS" pitchFamily="34" charset="-128"/>
        </a:defRPr>
      </a:lvl5pPr>
      <a:lvl6pPr marL="762699" indent="-132412" algn="l" defTabSz="910743"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6pPr>
      <a:lvl7pPr marL="762699" indent="-132412" algn="l" defTabSz="910743"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7pPr>
      <a:lvl8pPr marL="762699" indent="-132412" algn="l" defTabSz="910743"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8pPr>
      <a:lvl9pPr marL="762699" indent="-132412" algn="l" defTabSz="910743"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9pPr>
    </p:bodyStyle>
    <p:otherStyle>
      <a:defPPr>
        <a:defRPr lang="en-US"/>
      </a:defPPr>
      <a:lvl1pPr marL="0" algn="l" defTabSz="930118" rtl="0" eaLnBrk="1" latinLnBrk="0" hangingPunct="1">
        <a:defRPr sz="1800" kern="1200">
          <a:solidFill>
            <a:schemeClr val="tx1"/>
          </a:solidFill>
          <a:latin typeface="+mn-lt"/>
          <a:ea typeface="+mn-ea"/>
          <a:cs typeface="+mn-cs"/>
        </a:defRPr>
      </a:lvl1pPr>
      <a:lvl2pPr marL="465042" algn="l" defTabSz="930118" rtl="0" eaLnBrk="1" latinLnBrk="0" hangingPunct="1">
        <a:defRPr sz="1800" kern="1200">
          <a:solidFill>
            <a:schemeClr val="tx1"/>
          </a:solidFill>
          <a:latin typeface="+mn-lt"/>
          <a:ea typeface="+mn-ea"/>
          <a:cs typeface="+mn-cs"/>
        </a:defRPr>
      </a:lvl2pPr>
      <a:lvl3pPr marL="930118" algn="l" defTabSz="930118" rtl="0" eaLnBrk="1" latinLnBrk="0" hangingPunct="1">
        <a:defRPr sz="1800" kern="1200">
          <a:solidFill>
            <a:schemeClr val="tx1"/>
          </a:solidFill>
          <a:latin typeface="+mn-lt"/>
          <a:ea typeface="+mn-ea"/>
          <a:cs typeface="+mn-cs"/>
        </a:defRPr>
      </a:lvl3pPr>
      <a:lvl4pPr marL="1395182" algn="l" defTabSz="930118" rtl="0" eaLnBrk="1" latinLnBrk="0" hangingPunct="1">
        <a:defRPr sz="1800" kern="1200">
          <a:solidFill>
            <a:schemeClr val="tx1"/>
          </a:solidFill>
          <a:latin typeface="+mn-lt"/>
          <a:ea typeface="+mn-ea"/>
          <a:cs typeface="+mn-cs"/>
        </a:defRPr>
      </a:lvl4pPr>
      <a:lvl5pPr marL="1860239" algn="l" defTabSz="930118" rtl="0" eaLnBrk="1" latinLnBrk="0" hangingPunct="1">
        <a:defRPr sz="1800" kern="1200">
          <a:solidFill>
            <a:schemeClr val="tx1"/>
          </a:solidFill>
          <a:latin typeface="+mn-lt"/>
          <a:ea typeface="+mn-ea"/>
          <a:cs typeface="+mn-cs"/>
        </a:defRPr>
      </a:lvl5pPr>
      <a:lvl6pPr marL="2325301" algn="l" defTabSz="930118" rtl="0" eaLnBrk="1" latinLnBrk="0" hangingPunct="1">
        <a:defRPr sz="1800" kern="1200">
          <a:solidFill>
            <a:schemeClr val="tx1"/>
          </a:solidFill>
          <a:latin typeface="+mn-lt"/>
          <a:ea typeface="+mn-ea"/>
          <a:cs typeface="+mn-cs"/>
        </a:defRPr>
      </a:lvl6pPr>
      <a:lvl7pPr marL="2790361" algn="l" defTabSz="930118" rtl="0" eaLnBrk="1" latinLnBrk="0" hangingPunct="1">
        <a:defRPr sz="1800" kern="1200">
          <a:solidFill>
            <a:schemeClr val="tx1"/>
          </a:solidFill>
          <a:latin typeface="+mn-lt"/>
          <a:ea typeface="+mn-ea"/>
          <a:cs typeface="+mn-cs"/>
        </a:defRPr>
      </a:lvl7pPr>
      <a:lvl8pPr marL="3255422" algn="l" defTabSz="930118" rtl="0" eaLnBrk="1" latinLnBrk="0" hangingPunct="1">
        <a:defRPr sz="1800" kern="1200">
          <a:solidFill>
            <a:schemeClr val="tx1"/>
          </a:solidFill>
          <a:latin typeface="+mn-lt"/>
          <a:ea typeface="+mn-ea"/>
          <a:cs typeface="+mn-cs"/>
        </a:defRPr>
      </a:lvl8pPr>
      <a:lvl9pPr marL="3720483" algn="l" defTabSz="930118"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5801787-D495-498A-AA0F-DA977B4ADA97}" type="datetimeFigureOut">
              <a:rPr lang="en-US" smtClean="0"/>
              <a:t>8/17/2026</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5982509-6E6F-4622-886F-18DB461E885B}" type="slidenum">
              <a:rPr lang="en-US" smtClean="0"/>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4722192"/>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8"/>
            </p:custDataLst>
            <p:extLst>
              <p:ext uri="{D42A27DB-BD31-4B8C-83A1-F6EECF244321}">
                <p14:modId xmlns:p14="http://schemas.microsoft.com/office/powerpoint/2010/main" val="809657815"/>
              </p:ext>
            </p:extLst>
          </p:nvPr>
        </p:nvGraphicFramePr>
        <p:xfrm>
          <a:off x="0" y="8"/>
          <a:ext cx="215979" cy="161974"/>
        </p:xfrm>
        <a:graphic>
          <a:graphicData uri="http://schemas.openxmlformats.org/presentationml/2006/ole">
            <mc:AlternateContent xmlns:mc="http://schemas.openxmlformats.org/markup-compatibility/2006">
              <mc:Choice xmlns:v="urn:schemas-microsoft-com:vml" Requires="v">
                <p:oleObj name="think-cell Slide" r:id="rId24" imgW="270" imgH="270" progId="TCLayout.ActiveDocument.1">
                  <p:embed/>
                </p:oleObj>
              </mc:Choice>
              <mc:Fallback>
                <p:oleObj name="think-cell Slide" r:id="rId24" imgW="270" imgH="270" progId="TCLayout.ActiveDocument.1">
                  <p:embed/>
                  <p:pic>
                    <p:nvPicPr>
                      <p:cNvPr id="2" name="Object 1" hidden="1"/>
                      <p:cNvPicPr/>
                      <p:nvPr/>
                    </p:nvPicPr>
                    <p:blipFill>
                      <a:blip r:embed="rId25"/>
                      <a:stretch>
                        <a:fillRect/>
                      </a:stretch>
                    </p:blipFill>
                    <p:spPr>
                      <a:xfrm>
                        <a:off x="0" y="8"/>
                        <a:ext cx="215979" cy="161974"/>
                      </a:xfrm>
                      <a:prstGeom prst="rect">
                        <a:avLst/>
                      </a:prstGeom>
                    </p:spPr>
                  </p:pic>
                </p:oleObj>
              </mc:Fallback>
            </mc:AlternateContent>
          </a:graphicData>
        </a:graphic>
      </p:graphicFrame>
      <p:sp>
        <p:nvSpPr>
          <p:cNvPr id="1036" name="Rectangle 286"/>
          <p:cNvSpPr>
            <a:spLocks noGrp="1" noChangeArrowheads="1"/>
          </p:cNvSpPr>
          <p:nvPr>
            <p:ph type="body" idx="1"/>
          </p:nvPr>
        </p:nvSpPr>
        <p:spPr bwMode="auto">
          <a:xfrm>
            <a:off x="1976213" y="2675249"/>
            <a:ext cx="5853024" cy="492443"/>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a:t>Text</a:t>
            </a:r>
          </a:p>
        </p:txBody>
      </p:sp>
      <p:sp>
        <p:nvSpPr>
          <p:cNvPr id="19" name="Title Placeholder 2"/>
          <p:cNvSpPr>
            <a:spLocks noGrp="1" noChangeArrowheads="1"/>
          </p:cNvSpPr>
          <p:nvPr>
            <p:ph type="title"/>
          </p:nvPr>
        </p:nvSpPr>
        <p:spPr bwMode="auto">
          <a:xfrm>
            <a:off x="162021" y="228441"/>
            <a:ext cx="11725484" cy="345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a:t>Click to edit Master title style</a:t>
            </a:r>
          </a:p>
        </p:txBody>
      </p:sp>
      <p:sp>
        <p:nvSpPr>
          <p:cNvPr id="10" name="McK 1. On-page tracker" hidden="1"/>
          <p:cNvSpPr>
            <a:spLocks noChangeArrowheads="1"/>
          </p:cNvSpPr>
          <p:nvPr/>
        </p:nvSpPr>
        <p:spPr bwMode="auto">
          <a:xfrm>
            <a:off x="161979" y="10531"/>
            <a:ext cx="859210"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3141" fontAlgn="base">
              <a:spcBef>
                <a:spcPct val="0"/>
              </a:spcBef>
              <a:spcAft>
                <a:spcPct val="0"/>
              </a:spcAft>
            </a:pPr>
            <a:r>
              <a:rPr lang="en-US" sz="1400" dirty="0">
                <a:solidFill>
                  <a:srgbClr val="808080"/>
                </a:solidFill>
                <a:latin typeface="Arial"/>
                <a:ea typeface="ＭＳ Ｐゴシック"/>
              </a:rPr>
              <a:t>TRACKER</a:t>
            </a:r>
          </a:p>
        </p:txBody>
      </p:sp>
      <p:sp>
        <p:nvSpPr>
          <p:cNvPr id="11" name="McK 3. Unit of measure" hidden="1"/>
          <p:cNvSpPr txBox="1">
            <a:spLocks noChangeArrowheads="1"/>
          </p:cNvSpPr>
          <p:nvPr/>
        </p:nvSpPr>
        <p:spPr bwMode="auto">
          <a:xfrm>
            <a:off x="162021" y="603371"/>
            <a:ext cx="11725484" cy="251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895350">
              <a:defRPr sz="2400">
                <a:solidFill>
                  <a:schemeClr val="tx1"/>
                </a:solidFill>
                <a:latin typeface="Arial" charset="0"/>
              </a:defRPr>
            </a:lvl1pPr>
            <a:lvl2pPr marL="447675" defTabSz="895350">
              <a:defRPr sz="2400">
                <a:solidFill>
                  <a:schemeClr val="tx1"/>
                </a:solidFill>
                <a:latin typeface="Arial" charset="0"/>
              </a:defRPr>
            </a:lvl2pPr>
            <a:lvl3pPr marL="895350" defTabSz="895350">
              <a:defRPr sz="2400">
                <a:solidFill>
                  <a:schemeClr val="tx1"/>
                </a:solidFill>
                <a:latin typeface="Arial" charset="0"/>
              </a:defRPr>
            </a:lvl3pPr>
            <a:lvl4pPr marL="1344613"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600" dirty="0">
                <a:solidFill>
                  <a:srgbClr val="808080"/>
                </a:solidFill>
                <a:latin typeface="Arial"/>
                <a:ea typeface="ＭＳ Ｐゴシック"/>
              </a:rPr>
              <a:t>Unit of measure</a:t>
            </a:r>
          </a:p>
        </p:txBody>
      </p:sp>
      <p:grpSp>
        <p:nvGrpSpPr>
          <p:cNvPr id="12" name="McK Slide Elements" hidden="1"/>
          <p:cNvGrpSpPr>
            <a:grpSpLocks/>
          </p:cNvGrpSpPr>
          <p:nvPr/>
        </p:nvGrpSpPr>
        <p:grpSpPr bwMode="auto">
          <a:xfrm>
            <a:off x="867781" y="6395092"/>
            <a:ext cx="10469105" cy="385499"/>
            <a:chOff x="75" y="3912"/>
            <a:chExt cx="4808" cy="238"/>
          </a:xfrm>
        </p:grpSpPr>
        <p:sp>
          <p:nvSpPr>
            <p:cNvPr id="13" name="McK 4. Footnote"/>
            <p:cNvSpPr txBox="1">
              <a:spLocks noChangeArrowheads="1"/>
            </p:cNvSpPr>
            <p:nvPr/>
          </p:nvSpPr>
          <p:spPr bwMode="auto">
            <a:xfrm>
              <a:off x="75" y="3912"/>
              <a:ext cx="4808" cy="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chorCtr="0">
              <a:spAutoFit/>
            </a:bodyPr>
            <a:lstStyle>
              <a:lvl1pPr marL="104775" indent="-104775" defTabSz="895350">
                <a:defRPr sz="2400">
                  <a:solidFill>
                    <a:schemeClr val="tx1"/>
                  </a:solidFill>
                  <a:latin typeface="Arial" charset="0"/>
                </a:defRPr>
              </a:lvl1pPr>
              <a:lvl2pPr marL="1031875" defTabSz="895350">
                <a:defRPr sz="2400">
                  <a:solidFill>
                    <a:schemeClr val="tx1"/>
                  </a:solidFill>
                  <a:latin typeface="Arial" charset="0"/>
                </a:defRPr>
              </a:lvl2pPr>
              <a:lvl3pPr marL="1217613" defTabSz="895350">
                <a:defRPr sz="2400">
                  <a:solidFill>
                    <a:schemeClr val="tx1"/>
                  </a:solidFill>
                  <a:latin typeface="Arial" charset="0"/>
                </a:defRPr>
              </a:lvl3pPr>
              <a:lvl4pPr marL="1404938"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000" dirty="0">
                  <a:solidFill>
                    <a:srgbClr val="000000"/>
                  </a:solidFill>
                  <a:latin typeface="Arial"/>
                  <a:ea typeface="ＭＳ Ｐゴシック"/>
                </a:rPr>
                <a:t>1 Footnote</a:t>
              </a:r>
            </a:p>
          </p:txBody>
        </p:sp>
        <p:sp>
          <p:nvSpPr>
            <p:cNvPr id="14" name="McK 5. Source"/>
            <p:cNvSpPr>
              <a:spLocks noChangeArrowheads="1"/>
            </p:cNvSpPr>
            <p:nvPr/>
          </p:nvSpPr>
          <p:spPr bwMode="auto">
            <a:xfrm>
              <a:off x="75" y="4053"/>
              <a:ext cx="2909" cy="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chorCtr="0">
              <a:spAutoFit/>
            </a:bodyPr>
            <a:lstStyle/>
            <a:p>
              <a:pPr marL="475550" indent="-475550" defTabSz="912266" fontAlgn="base">
                <a:spcBef>
                  <a:spcPct val="0"/>
                </a:spcBef>
                <a:spcAft>
                  <a:spcPct val="0"/>
                </a:spcAft>
              </a:pPr>
              <a:r>
                <a:rPr lang="en-US" sz="1000" dirty="0">
                  <a:solidFill>
                    <a:srgbClr val="000000"/>
                  </a:solidFill>
                  <a:latin typeface="Arial"/>
                  <a:ea typeface="ＭＳ Ｐゴシック"/>
                </a:rPr>
                <a:t>Source: Source</a:t>
              </a:r>
            </a:p>
          </p:txBody>
        </p:sp>
      </p:grpSp>
      <p:grpSp>
        <p:nvGrpSpPr>
          <p:cNvPr id="15" name="ACET" hidden="1"/>
          <p:cNvGrpSpPr>
            <a:grpSpLocks/>
          </p:cNvGrpSpPr>
          <p:nvPr/>
        </p:nvGrpSpPr>
        <p:grpSpPr bwMode="auto">
          <a:xfrm>
            <a:off x="1976213" y="2074310"/>
            <a:ext cx="5853024" cy="521559"/>
            <a:chOff x="915" y="708"/>
            <a:chExt cx="2686" cy="322"/>
          </a:xfrm>
        </p:grpSpPr>
        <p:cxnSp>
          <p:nvCxnSpPr>
            <p:cNvPr id="16" name="AutoShape 249"/>
            <p:cNvCxnSpPr>
              <a:cxnSpLocks noChangeShapeType="1"/>
              <a:stCxn id="17" idx="4"/>
              <a:endCxn id="17" idx="6"/>
            </p:cNvCxnSpPr>
            <p:nvPr/>
          </p:nvCxnSpPr>
          <p:spPr bwMode="auto">
            <a:xfrm>
              <a:off x="915" y="1030"/>
              <a:ext cx="2686" cy="0"/>
            </a:xfrm>
            <a:prstGeom prst="straightConnector1">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AutoShape 250"/>
            <p:cNvSpPr>
              <a:spLocks noChangeArrowheads="1"/>
            </p:cNvSpPr>
            <p:nvPr/>
          </p:nvSpPr>
          <p:spPr bwMode="auto">
            <a:xfrm>
              <a:off x="915" y="708"/>
              <a:ext cx="2686" cy="322"/>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8288" anchor="b">
              <a:spAutoFit/>
            </a:bodyPr>
            <a:lstStyle/>
            <a:p>
              <a:pPr defTabSz="913141" fontAlgn="base">
                <a:spcBef>
                  <a:spcPct val="0"/>
                </a:spcBef>
                <a:spcAft>
                  <a:spcPct val="0"/>
                </a:spcAft>
              </a:pPr>
              <a:r>
                <a:rPr lang="en-US" sz="1600" b="1" dirty="0">
                  <a:solidFill>
                    <a:srgbClr val="000000"/>
                  </a:solidFill>
                  <a:latin typeface="Arial"/>
                  <a:ea typeface="ＭＳ Ｐゴシック"/>
                </a:rPr>
                <a:t>Title</a:t>
              </a:r>
            </a:p>
            <a:p>
              <a:pPr defTabSz="913141" fontAlgn="base">
                <a:spcBef>
                  <a:spcPct val="0"/>
                </a:spcBef>
                <a:spcAft>
                  <a:spcPct val="0"/>
                </a:spcAft>
              </a:pPr>
              <a:r>
                <a:rPr lang="en-US" sz="1600" dirty="0">
                  <a:solidFill>
                    <a:srgbClr val="808080"/>
                  </a:solidFill>
                  <a:latin typeface="Arial"/>
                  <a:ea typeface="ＭＳ Ｐゴシック"/>
                </a:rPr>
                <a:t>Unit of measure</a:t>
              </a:r>
            </a:p>
          </p:txBody>
        </p:sp>
      </p:grpSp>
      <p:grpSp>
        <p:nvGrpSpPr>
          <p:cNvPr id="22" name="LegendBoxes" hidden="1"/>
          <p:cNvGrpSpPr>
            <a:grpSpLocks/>
          </p:cNvGrpSpPr>
          <p:nvPr/>
        </p:nvGrpSpPr>
        <p:grpSpPr bwMode="auto">
          <a:xfrm>
            <a:off x="10848632" y="304617"/>
            <a:ext cx="855279" cy="1013964"/>
            <a:chOff x="4936" y="176"/>
            <a:chExt cx="396" cy="626"/>
          </a:xfrm>
        </p:grpSpPr>
        <p:sp>
          <p:nvSpPr>
            <p:cNvPr id="23" name="Legend1"/>
            <p:cNvSpPr>
              <a:spLocks noChangeArrowheads="1"/>
            </p:cNvSpPr>
            <p:nvPr/>
          </p:nvSpPr>
          <p:spPr bwMode="auto">
            <a:xfrm>
              <a:off x="5096" y="17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sp>
          <p:nvSpPr>
            <p:cNvPr id="24" name="LegendRectangle1"/>
            <p:cNvSpPr>
              <a:spLocks noChangeArrowheads="1"/>
            </p:cNvSpPr>
            <p:nvPr/>
          </p:nvSpPr>
          <p:spPr bwMode="auto">
            <a:xfrm>
              <a:off x="4936" y="183"/>
              <a:ext cx="104" cy="101"/>
            </a:xfrm>
            <a:prstGeom prst="rect">
              <a:avLst/>
            </a:prstGeom>
            <a:solidFill>
              <a:schemeClr val="accent1"/>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25" name="Legend2"/>
            <p:cNvSpPr>
              <a:spLocks noChangeArrowheads="1"/>
            </p:cNvSpPr>
            <p:nvPr/>
          </p:nvSpPr>
          <p:spPr bwMode="auto">
            <a:xfrm>
              <a:off x="5096" y="34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sp>
          <p:nvSpPr>
            <p:cNvPr id="26" name="LegendRectangle2"/>
            <p:cNvSpPr>
              <a:spLocks noChangeArrowheads="1"/>
            </p:cNvSpPr>
            <p:nvPr/>
          </p:nvSpPr>
          <p:spPr bwMode="auto">
            <a:xfrm>
              <a:off x="4936" y="353"/>
              <a:ext cx="104" cy="101"/>
            </a:xfrm>
            <a:prstGeom prst="rect">
              <a:avLst/>
            </a:prstGeom>
            <a:solidFill>
              <a:schemeClr val="accent2"/>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27" name="Legend3"/>
            <p:cNvSpPr>
              <a:spLocks noChangeArrowheads="1"/>
            </p:cNvSpPr>
            <p:nvPr/>
          </p:nvSpPr>
          <p:spPr bwMode="auto">
            <a:xfrm>
              <a:off x="5096" y="517"/>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sp>
          <p:nvSpPr>
            <p:cNvPr id="28" name="LegendRectangle3"/>
            <p:cNvSpPr>
              <a:spLocks noChangeArrowheads="1"/>
            </p:cNvSpPr>
            <p:nvPr/>
          </p:nvSpPr>
          <p:spPr bwMode="auto">
            <a:xfrm>
              <a:off x="4936" y="524"/>
              <a:ext cx="104" cy="101"/>
            </a:xfrm>
            <a:prstGeom prst="rect">
              <a:avLst/>
            </a:prstGeom>
            <a:solidFill>
              <a:schemeClr va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29" name="Legend4"/>
            <p:cNvSpPr>
              <a:spLocks noChangeArrowheads="1"/>
            </p:cNvSpPr>
            <p:nvPr/>
          </p:nvSpPr>
          <p:spPr bwMode="auto">
            <a:xfrm>
              <a:off x="5096" y="688"/>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sp>
          <p:nvSpPr>
            <p:cNvPr id="30" name="LegendRectangle4"/>
            <p:cNvSpPr>
              <a:spLocks noChangeArrowheads="1"/>
            </p:cNvSpPr>
            <p:nvPr/>
          </p:nvSpPr>
          <p:spPr bwMode="auto">
            <a:xfrm>
              <a:off x="4936" y="695"/>
              <a:ext cx="104" cy="101"/>
            </a:xfrm>
            <a:prstGeom prst="rect">
              <a:avLst/>
            </a:prstGeom>
            <a:solidFill>
              <a:schemeClr val="fo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grpSp>
      <p:grpSp>
        <p:nvGrpSpPr>
          <p:cNvPr id="31" name="LegendLines" hidden="1"/>
          <p:cNvGrpSpPr>
            <a:grpSpLocks/>
          </p:cNvGrpSpPr>
          <p:nvPr/>
        </p:nvGrpSpPr>
        <p:grpSpPr bwMode="auto">
          <a:xfrm>
            <a:off x="10429624" y="304598"/>
            <a:ext cx="1274274" cy="741846"/>
            <a:chOff x="4750" y="176"/>
            <a:chExt cx="590" cy="458"/>
          </a:xfrm>
        </p:grpSpPr>
        <p:sp>
          <p:nvSpPr>
            <p:cNvPr id="32" name="LineLegend1"/>
            <p:cNvSpPr>
              <a:spLocks noChangeShapeType="1"/>
            </p:cNvSpPr>
            <p:nvPr/>
          </p:nvSpPr>
          <p:spPr bwMode="auto">
            <a:xfrm>
              <a:off x="4750" y="233"/>
              <a:ext cx="288" cy="0"/>
            </a:xfrm>
            <a:prstGeom prst="line">
              <a:avLst/>
            </a:prstGeom>
            <a:noFill/>
            <a:ln w="28575">
              <a:solidFill>
                <a:schemeClr val="accent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33" name="LineLegend2"/>
            <p:cNvSpPr>
              <a:spLocks noChangeShapeType="1"/>
            </p:cNvSpPr>
            <p:nvPr/>
          </p:nvSpPr>
          <p:spPr bwMode="auto">
            <a:xfrm>
              <a:off x="4750" y="402"/>
              <a:ext cx="288" cy="0"/>
            </a:xfrm>
            <a:prstGeom prst="line">
              <a:avLst/>
            </a:prstGeom>
            <a:noFill/>
            <a:ln w="28575">
              <a:solidFill>
                <a:schemeClr val="accent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34" name="LineLegend3"/>
            <p:cNvSpPr>
              <a:spLocks noChangeShapeType="1"/>
            </p:cNvSpPr>
            <p:nvPr/>
          </p:nvSpPr>
          <p:spPr bwMode="auto">
            <a:xfrm>
              <a:off x="4750" y="577"/>
              <a:ext cx="288" cy="0"/>
            </a:xfrm>
            <a:prstGeom prst="line">
              <a:avLst/>
            </a:prstGeom>
            <a:noFill/>
            <a:ln w="28575">
              <a:solidFill>
                <a:schemeClr val="accent3"/>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35" name="Legend1"/>
            <p:cNvSpPr>
              <a:spLocks noChangeArrowheads="1"/>
            </p:cNvSpPr>
            <p:nvPr/>
          </p:nvSpPr>
          <p:spPr bwMode="auto">
            <a:xfrm>
              <a:off x="5104" y="17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sp>
          <p:nvSpPr>
            <p:cNvPr id="36" name="Legend2"/>
            <p:cNvSpPr>
              <a:spLocks noChangeArrowheads="1"/>
            </p:cNvSpPr>
            <p:nvPr/>
          </p:nvSpPr>
          <p:spPr bwMode="auto">
            <a:xfrm>
              <a:off x="5104" y="344"/>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sp>
          <p:nvSpPr>
            <p:cNvPr id="37" name="Legend3"/>
            <p:cNvSpPr>
              <a:spLocks noChangeArrowheads="1"/>
            </p:cNvSpPr>
            <p:nvPr/>
          </p:nvSpPr>
          <p:spPr bwMode="auto">
            <a:xfrm>
              <a:off x="5104" y="520"/>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grpSp>
      <p:grpSp>
        <p:nvGrpSpPr>
          <p:cNvPr id="38" name="McKSticker" hidden="1"/>
          <p:cNvGrpSpPr/>
          <p:nvPr/>
        </p:nvGrpSpPr>
        <p:grpSpPr bwMode="auto">
          <a:xfrm>
            <a:off x="10820605" y="304593"/>
            <a:ext cx="1066895" cy="212366"/>
            <a:chOff x="7956579" y="285750"/>
            <a:chExt cx="784196" cy="208132"/>
          </a:xfrm>
        </p:grpSpPr>
        <p:sp>
          <p:nvSpPr>
            <p:cNvPr id="39" name="StickerRectangle"/>
            <p:cNvSpPr>
              <a:spLocks noChangeArrowheads="1"/>
            </p:cNvSpPr>
            <p:nvPr/>
          </p:nvSpPr>
          <p:spPr bwMode="auto">
            <a:xfrm>
              <a:off x="7956579" y="285750"/>
              <a:ext cx="784196" cy="208132"/>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32" tIns="0" rIns="0" bIns="27432">
              <a:spAutoFit/>
            </a:bodyPr>
            <a:lstStyle/>
            <a:p>
              <a:pPr algn="r" defTabSz="912266" fontAlgn="base">
                <a:spcBef>
                  <a:spcPct val="0"/>
                </a:spcBef>
                <a:spcAft>
                  <a:spcPct val="0"/>
                </a:spcAft>
                <a:buClr>
                  <a:srgbClr val="00275E"/>
                </a:buClr>
              </a:pPr>
              <a:r>
                <a:rPr lang="en-US" sz="1200" dirty="0">
                  <a:solidFill>
                    <a:srgbClr val="808080"/>
                  </a:solidFill>
                  <a:latin typeface="Arial"/>
                  <a:ea typeface="ＭＳ Ｐゴシック"/>
                </a:rPr>
                <a:t>PRELIMINARY</a:t>
              </a:r>
            </a:p>
          </p:txBody>
        </p:sp>
        <p:cxnSp>
          <p:nvCxnSpPr>
            <p:cNvPr id="40" name="AutoShape 31"/>
            <p:cNvCxnSpPr>
              <a:cxnSpLocks noChangeShapeType="1"/>
              <a:stCxn id="39" idx="2"/>
              <a:endCxn id="39" idx="4"/>
            </p:cNvCxnSpPr>
            <p:nvPr/>
          </p:nvCxnSpPr>
          <p:spPr bwMode="auto">
            <a:xfrm>
              <a:off x="7956579" y="285750"/>
              <a:ext cx="0" cy="208132"/>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41" name="AutoShape 32"/>
            <p:cNvCxnSpPr>
              <a:cxnSpLocks noChangeShapeType="1"/>
              <a:stCxn id="39" idx="4"/>
              <a:endCxn id="39" idx="6"/>
            </p:cNvCxnSpPr>
            <p:nvPr/>
          </p:nvCxnSpPr>
          <p:spPr bwMode="auto">
            <a:xfrm>
              <a:off x="7956579" y="493882"/>
              <a:ext cx="784196" cy="0"/>
            </a:xfrm>
            <a:prstGeom prst="straightConnector1">
              <a:avLst/>
            </a:prstGeom>
            <a:noFill/>
            <a:ln w="25400">
              <a:solidFill>
                <a:srgbClr val="808080"/>
              </a:solidFill>
              <a:round/>
              <a:headEnd/>
              <a:tailEnd/>
            </a:ln>
            <a:extLst>
              <a:ext uri="{909E8E84-426E-40DD-AFC4-6F175D3DCCD1}">
                <a14:hiddenFill xmlns:a14="http://schemas.microsoft.com/office/drawing/2010/main">
                  <a:noFill/>
                </a14:hiddenFill>
              </a:ext>
            </a:extLst>
          </p:spPr>
        </p:cxnSp>
      </p:grpSp>
      <p:grpSp>
        <p:nvGrpSpPr>
          <p:cNvPr id="42" name="LegendMoons" hidden="1"/>
          <p:cNvGrpSpPr/>
          <p:nvPr/>
        </p:nvGrpSpPr>
        <p:grpSpPr bwMode="auto">
          <a:xfrm>
            <a:off x="10757668" y="304604"/>
            <a:ext cx="946031" cy="1333055"/>
            <a:chOff x="6655594" y="273840"/>
            <a:chExt cx="695359" cy="1306516"/>
          </a:xfrm>
        </p:grpSpPr>
        <p:grpSp>
          <p:nvGrpSpPr>
            <p:cNvPr id="43" name="MoonLegend1"/>
            <p:cNvGrpSpPr>
              <a:grpSpLocks noChangeAspect="1"/>
            </p:cNvGrpSpPr>
            <p:nvPr>
              <p:custDataLst>
                <p:tags r:id="rId9"/>
              </p:custDataLst>
            </p:nvPr>
          </p:nvGrpSpPr>
          <p:grpSpPr bwMode="auto">
            <a:xfrm>
              <a:off x="6655594" y="273840"/>
              <a:ext cx="209550" cy="209551"/>
              <a:chOff x="4533" y="183"/>
              <a:chExt cx="144" cy="144"/>
            </a:xfrm>
          </p:grpSpPr>
          <p:sp>
            <p:nvSpPr>
              <p:cNvPr id="61" name="Oval 38"/>
              <p:cNvSpPr>
                <a:spLocks noChangeAspect="1" noChangeArrowheads="1"/>
              </p:cNvSpPr>
              <p:nvPr>
                <p:custDataLst>
                  <p:tags r:id="rId22"/>
                </p:custDataLst>
              </p:nvPr>
            </p:nvSpPr>
            <p:spPr bwMode="auto">
              <a:xfrm>
                <a:off x="4533" y="183"/>
                <a:ext cx="144" cy="144"/>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62" name="Arc 39"/>
              <p:cNvSpPr>
                <a:spLocks noChangeAspect="1"/>
              </p:cNvSpPr>
              <p:nvPr>
                <p:custDataLst>
                  <p:tags r:id="rId23"/>
                </p:custDataLst>
              </p:nvPr>
            </p:nvSpPr>
            <p:spPr bwMode="auto">
              <a:xfrm>
                <a:off x="4533" y="183"/>
                <a:ext cx="144" cy="144"/>
              </a:xfrm>
              <a:prstGeom prst="arc">
                <a:avLst>
                  <a:gd name="adj1" fmla="val 16200000"/>
                  <a:gd name="adj2" fmla="val 5400000"/>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grpSp>
        <p:grpSp>
          <p:nvGrpSpPr>
            <p:cNvPr id="44" name="MoonLegend2"/>
            <p:cNvGrpSpPr>
              <a:grpSpLocks noChangeAspect="1"/>
            </p:cNvGrpSpPr>
            <p:nvPr>
              <p:custDataLst>
                <p:tags r:id="rId10"/>
              </p:custDataLst>
            </p:nvPr>
          </p:nvGrpSpPr>
          <p:grpSpPr bwMode="auto">
            <a:xfrm>
              <a:off x="6655594" y="548081"/>
              <a:ext cx="209550" cy="209551"/>
              <a:chOff x="1694" y="2044"/>
              <a:chExt cx="160" cy="160"/>
            </a:xfrm>
          </p:grpSpPr>
          <p:sp>
            <p:nvSpPr>
              <p:cNvPr id="59" name="Oval 41"/>
              <p:cNvSpPr>
                <a:spLocks noChangeAspect="1" noChangeArrowheads="1"/>
              </p:cNvSpPr>
              <p:nvPr>
                <p:custDataLst>
                  <p:tags r:id="rId20"/>
                </p:custDataLst>
              </p:nvPr>
            </p:nvSpPr>
            <p:spPr bwMode="auto">
              <a:xfrm>
                <a:off x="1694" y="2044"/>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60" name="Arc 42"/>
              <p:cNvSpPr>
                <a:spLocks noChangeAspect="1"/>
              </p:cNvSpPr>
              <p:nvPr>
                <p:custDataLst>
                  <p:tags r:id="rId21"/>
                </p:custDataLst>
              </p:nvPr>
            </p:nvSpPr>
            <p:spPr bwMode="auto">
              <a:xfrm>
                <a:off x="1694" y="2044"/>
                <a:ext cx="160" cy="160"/>
              </a:xfrm>
              <a:prstGeom prst="arc">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grpSp>
        <p:grpSp>
          <p:nvGrpSpPr>
            <p:cNvPr id="45" name="MoonLegend4"/>
            <p:cNvGrpSpPr>
              <a:grpSpLocks noChangeAspect="1"/>
            </p:cNvGrpSpPr>
            <p:nvPr>
              <p:custDataLst>
                <p:tags r:id="rId11"/>
              </p:custDataLst>
            </p:nvPr>
          </p:nvGrpSpPr>
          <p:grpSpPr bwMode="auto">
            <a:xfrm>
              <a:off x="6655594" y="1096563"/>
              <a:ext cx="209550" cy="209551"/>
              <a:chOff x="4495" y="1198"/>
              <a:chExt cx="160" cy="160"/>
            </a:xfrm>
          </p:grpSpPr>
          <p:sp>
            <p:nvSpPr>
              <p:cNvPr id="57" name="Oval 47"/>
              <p:cNvSpPr>
                <a:spLocks noChangeAspect="1" noChangeArrowheads="1"/>
              </p:cNvSpPr>
              <p:nvPr>
                <p:custDataLst>
                  <p:tags r:id="rId18"/>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58" name="Arc 48"/>
              <p:cNvSpPr>
                <a:spLocks noChangeAspect="1"/>
              </p:cNvSpPr>
              <p:nvPr>
                <p:custDataLst>
                  <p:tags r:id="rId19"/>
                </p:custDataLst>
              </p:nvPr>
            </p:nvSpPr>
            <p:spPr bwMode="auto">
              <a:xfrm>
                <a:off x="4495" y="1198"/>
                <a:ext cx="160" cy="160"/>
              </a:xfrm>
              <a:prstGeom prst="arc">
                <a:avLst>
                  <a:gd name="adj1" fmla="val 16200000"/>
                  <a:gd name="adj2" fmla="val 108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grpSp>
        <p:grpSp>
          <p:nvGrpSpPr>
            <p:cNvPr id="46" name="MoonLegend5"/>
            <p:cNvGrpSpPr>
              <a:grpSpLocks noChangeAspect="1"/>
            </p:cNvGrpSpPr>
            <p:nvPr>
              <p:custDataLst>
                <p:tags r:id="rId12"/>
              </p:custDataLst>
            </p:nvPr>
          </p:nvGrpSpPr>
          <p:grpSpPr bwMode="auto">
            <a:xfrm>
              <a:off x="6655594" y="1370805"/>
              <a:ext cx="209550" cy="209551"/>
              <a:chOff x="4495" y="1440"/>
              <a:chExt cx="160" cy="160"/>
            </a:xfrm>
          </p:grpSpPr>
          <p:sp>
            <p:nvSpPr>
              <p:cNvPr id="55" name="Oval 50"/>
              <p:cNvSpPr>
                <a:spLocks noChangeAspect="1" noChangeArrowheads="1"/>
              </p:cNvSpPr>
              <p:nvPr>
                <p:custDataLst>
                  <p:tags r:id="rId16"/>
                </p:custDataLst>
              </p:nvPr>
            </p:nvSpPr>
            <p:spPr bwMode="auto">
              <a:xfrm>
                <a:off x="4495" y="1440"/>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56" name="Oval 51"/>
              <p:cNvSpPr>
                <a:spLocks noChangeAspect="1" noChangeArrowheads="1"/>
              </p:cNvSpPr>
              <p:nvPr>
                <p:custDataLst>
                  <p:tags r:id="rId17"/>
                </p:custDataLst>
              </p:nvPr>
            </p:nvSpPr>
            <p:spPr bwMode="auto">
              <a:xfrm>
                <a:off x="4495" y="1440"/>
                <a:ext cx="160" cy="160"/>
              </a:xfrm>
              <a:prstGeom prst="arc">
                <a:avLst>
                  <a:gd name="adj1" fmla="val 16200000"/>
                  <a:gd name="adj2" fmla="val 162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grpSp>
        <p:sp>
          <p:nvSpPr>
            <p:cNvPr id="47" name="Legend1"/>
            <p:cNvSpPr>
              <a:spLocks noChangeArrowheads="1"/>
            </p:cNvSpPr>
            <p:nvPr/>
          </p:nvSpPr>
          <p:spPr bwMode="auto">
            <a:xfrm>
              <a:off x="6976269" y="286539"/>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sp>
          <p:nvSpPr>
            <p:cNvPr id="48" name="Legend2"/>
            <p:cNvSpPr>
              <a:spLocks noChangeArrowheads="1"/>
            </p:cNvSpPr>
            <p:nvPr/>
          </p:nvSpPr>
          <p:spPr bwMode="auto">
            <a:xfrm>
              <a:off x="6976269" y="561178"/>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sp>
          <p:nvSpPr>
            <p:cNvPr id="49" name="Legend3"/>
            <p:cNvSpPr>
              <a:spLocks noChangeArrowheads="1"/>
            </p:cNvSpPr>
            <p:nvPr/>
          </p:nvSpPr>
          <p:spPr bwMode="auto">
            <a:xfrm>
              <a:off x="6976269" y="835817"/>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sp>
          <p:nvSpPr>
            <p:cNvPr id="50" name="Legend4"/>
            <p:cNvSpPr>
              <a:spLocks noChangeArrowheads="1"/>
            </p:cNvSpPr>
            <p:nvPr/>
          </p:nvSpPr>
          <p:spPr bwMode="auto">
            <a:xfrm>
              <a:off x="6976269" y="1107280"/>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sp>
          <p:nvSpPr>
            <p:cNvPr id="51" name="Legend5"/>
            <p:cNvSpPr>
              <a:spLocks noChangeArrowheads="1"/>
            </p:cNvSpPr>
            <p:nvPr/>
          </p:nvSpPr>
          <p:spPr bwMode="auto">
            <a:xfrm>
              <a:off x="6976269" y="1383505"/>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2266" fontAlgn="base">
                <a:spcBef>
                  <a:spcPct val="0"/>
                </a:spcBef>
                <a:spcAft>
                  <a:spcPct val="0"/>
                </a:spcAft>
                <a:buClr>
                  <a:srgbClr val="00275E"/>
                </a:buClr>
              </a:pPr>
              <a:r>
                <a:rPr lang="en-US" sz="1200" dirty="0">
                  <a:solidFill>
                    <a:srgbClr val="000000"/>
                  </a:solidFill>
                  <a:latin typeface="Arial"/>
                  <a:ea typeface="ＭＳ Ｐゴシック"/>
                </a:rPr>
                <a:t>Legend</a:t>
              </a:r>
            </a:p>
          </p:txBody>
        </p:sp>
        <p:grpSp>
          <p:nvGrpSpPr>
            <p:cNvPr id="52" name="MoonLegend3"/>
            <p:cNvGrpSpPr>
              <a:grpSpLocks noChangeAspect="1"/>
            </p:cNvGrpSpPr>
            <p:nvPr>
              <p:custDataLst>
                <p:tags r:id="rId13"/>
              </p:custDataLst>
            </p:nvPr>
          </p:nvGrpSpPr>
          <p:grpSpPr bwMode="auto">
            <a:xfrm>
              <a:off x="6655594" y="822322"/>
              <a:ext cx="209550" cy="209551"/>
              <a:chOff x="4495" y="1198"/>
              <a:chExt cx="160" cy="160"/>
            </a:xfrm>
          </p:grpSpPr>
          <p:sp>
            <p:nvSpPr>
              <p:cNvPr id="53" name="Oval 47"/>
              <p:cNvSpPr>
                <a:spLocks noChangeAspect="1" noChangeArrowheads="1"/>
              </p:cNvSpPr>
              <p:nvPr>
                <p:custDataLst>
                  <p:tags r:id="rId14"/>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sp>
            <p:nvSpPr>
              <p:cNvPr id="54" name="Arc 48"/>
              <p:cNvSpPr>
                <a:spLocks noChangeAspect="1"/>
              </p:cNvSpPr>
              <p:nvPr>
                <p:custDataLst>
                  <p:tags r:id="rId15"/>
                </p:custDataLst>
              </p:nvPr>
            </p:nvSpPr>
            <p:spPr bwMode="auto">
              <a:xfrm>
                <a:off x="4495" y="1198"/>
                <a:ext cx="160" cy="160"/>
              </a:xfrm>
              <a:prstGeom prst="arc">
                <a:avLst>
                  <a:gd name="adj1" fmla="val 16200000"/>
                  <a:gd name="adj2" fmla="val 54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3141" fontAlgn="base">
                  <a:spcBef>
                    <a:spcPct val="0"/>
                  </a:spcBef>
                  <a:spcAft>
                    <a:spcPct val="0"/>
                  </a:spcAft>
                </a:pPr>
                <a:endParaRPr lang="en-US" sz="1600" dirty="0">
                  <a:solidFill>
                    <a:srgbClr val="000000"/>
                  </a:solidFill>
                  <a:latin typeface="Arial"/>
                  <a:ea typeface="ＭＳ Ｐゴシック"/>
                </a:endParaRPr>
              </a:p>
            </p:txBody>
          </p:sp>
        </p:grpSp>
      </p:grpSp>
      <p:sp>
        <p:nvSpPr>
          <p:cNvPr id="64" name="Title 1"/>
          <p:cNvSpPr txBox="1">
            <a:spLocks/>
          </p:cNvSpPr>
          <p:nvPr userDrawn="1"/>
        </p:nvSpPr>
        <p:spPr>
          <a:xfrm>
            <a:off x="0" y="8"/>
            <a:ext cx="12192000" cy="914400"/>
          </a:xfrm>
          <a:prstGeom prst="rect">
            <a:avLst/>
          </a:prstGeom>
          <a:solidFill>
            <a:srgbClr val="376092"/>
          </a:solidFill>
        </p:spPr>
        <p:txBody>
          <a:bodyPr vert="horz" lIns="91315" tIns="45658" rIns="91315" bIns="45658" rtlCol="0" anchor="ctr">
            <a:normAutofit/>
          </a:bodyPr>
          <a:lstStyle>
            <a:lvl1pPr algn="ctr" defTabSz="913915" rtl="0" eaLnBrk="1" latinLnBrk="0" hangingPunct="1">
              <a:spcBef>
                <a:spcPct val="0"/>
              </a:spcBef>
              <a:buNone/>
              <a:defRPr sz="4400" kern="1200">
                <a:solidFill>
                  <a:schemeClr val="tx1"/>
                </a:solidFill>
                <a:latin typeface="+mj-lt"/>
                <a:ea typeface="+mj-ea"/>
                <a:cs typeface="+mj-cs"/>
              </a:defRPr>
            </a:lvl1pPr>
          </a:lstStyle>
          <a:p>
            <a:endParaRPr lang="en-US" sz="3200" dirty="0">
              <a:solidFill>
                <a:prstClr val="white"/>
              </a:solidFill>
              <a:latin typeface="Calibri"/>
              <a:ea typeface="ＭＳ Ｐゴシック"/>
            </a:endParaRPr>
          </a:p>
        </p:txBody>
      </p:sp>
      <p:sp>
        <p:nvSpPr>
          <p:cNvPr id="65" name="Rectangle 64"/>
          <p:cNvSpPr/>
          <p:nvPr userDrawn="1"/>
        </p:nvSpPr>
        <p:spPr>
          <a:xfrm>
            <a:off x="304800" y="6477016"/>
            <a:ext cx="11480800" cy="253847"/>
          </a:xfrm>
          <a:prstGeom prst="rect">
            <a:avLst/>
          </a:prstGeom>
        </p:spPr>
        <p:txBody>
          <a:bodyPr wrap="square" lIns="91363" tIns="45681" rIns="91363" bIns="45681">
            <a:spAutoFit/>
          </a:bodyPr>
          <a:lstStyle/>
          <a:p>
            <a:pPr defTabSz="913141"/>
            <a:r>
              <a:rPr lang="en-US" sz="1000" dirty="0">
                <a:solidFill>
                  <a:prstClr val="black"/>
                </a:solidFill>
                <a:latin typeface="Calibri" panose="020F0502020204030204" pitchFamily="34" charset="0"/>
                <a:ea typeface="ＭＳ Ｐゴシック"/>
              </a:rPr>
              <a:t> ©2017 State of Illinois  – Department of Innovation and Technology (DoIT)		       Draft Confidential – Proprietary and Pre-decisional </a:t>
            </a:r>
          </a:p>
        </p:txBody>
      </p:sp>
    </p:spTree>
    <p:extLst>
      <p:ext uri="{BB962C8B-B14F-4D97-AF65-F5344CB8AC3E}">
        <p14:creationId xmlns:p14="http://schemas.microsoft.com/office/powerpoint/2010/main" val="2830849335"/>
      </p:ext>
    </p:extLst>
  </p:cSld>
  <p:clrMap bg1="lt1" tx1="dk1" bg2="lt2" tx2="dk2" accent1="accent1" accent2="accent2" accent3="accent3" accent4="accent4" accent5="accent5" accent6="accent6" hlink="hlink" folHlink="folHlink"/>
  <p:sldLayoutIdLst>
    <p:sldLayoutId id="2147483954" r:id="rId1"/>
    <p:sldLayoutId id="2147483955" r:id="rId2"/>
    <p:sldLayoutId id="2147483956" r:id="rId3"/>
    <p:sldLayoutId id="2147483957" r:id="rId4"/>
    <p:sldLayoutId id="2147483958" r:id="rId5"/>
    <p:sldLayoutId id="2147483959" r:id="rId6"/>
  </p:sldLayoutIdLst>
  <p:hf hdr="0" ftr="0" dt="0"/>
  <p:txStyles>
    <p:titleStyle>
      <a:lvl1pPr algn="l" defTabSz="912266" rtl="0" eaLnBrk="1" fontAlgn="base" hangingPunct="1">
        <a:spcBef>
          <a:spcPct val="0"/>
        </a:spcBef>
        <a:spcAft>
          <a:spcPct val="0"/>
        </a:spcAft>
        <a:tabLst>
          <a:tab pos="274974" algn="l"/>
        </a:tabLst>
        <a:defRPr lang="en-US" sz="2200" b="0" baseline="0" noProof="0" dirty="0" smtClean="0">
          <a:solidFill>
            <a:schemeClr val="accent5"/>
          </a:solidFill>
          <a:latin typeface="+mj-lt"/>
          <a:ea typeface="Arial Unicode MS" pitchFamily="34" charset="-128"/>
          <a:cs typeface="Arial Unicode MS" pitchFamily="34" charset="-128"/>
        </a:defRPr>
      </a:lvl1pPr>
      <a:lvl2pPr algn="l" defTabSz="912266" rtl="0" eaLnBrk="1" fontAlgn="base" hangingPunct="1">
        <a:spcBef>
          <a:spcPct val="0"/>
        </a:spcBef>
        <a:spcAft>
          <a:spcPct val="0"/>
        </a:spcAft>
        <a:defRPr sz="1900" b="1">
          <a:solidFill>
            <a:schemeClr val="tx2"/>
          </a:solidFill>
          <a:latin typeface="Arial" charset="0"/>
        </a:defRPr>
      </a:lvl2pPr>
      <a:lvl3pPr algn="l" defTabSz="912266" rtl="0" eaLnBrk="1" fontAlgn="base" hangingPunct="1">
        <a:spcBef>
          <a:spcPct val="0"/>
        </a:spcBef>
        <a:spcAft>
          <a:spcPct val="0"/>
        </a:spcAft>
        <a:defRPr sz="1900" b="1">
          <a:solidFill>
            <a:schemeClr val="tx2"/>
          </a:solidFill>
          <a:latin typeface="Arial" charset="0"/>
        </a:defRPr>
      </a:lvl3pPr>
      <a:lvl4pPr algn="l" defTabSz="912266" rtl="0" eaLnBrk="1" fontAlgn="base" hangingPunct="1">
        <a:spcBef>
          <a:spcPct val="0"/>
        </a:spcBef>
        <a:spcAft>
          <a:spcPct val="0"/>
        </a:spcAft>
        <a:defRPr sz="1900" b="1">
          <a:solidFill>
            <a:schemeClr val="tx2"/>
          </a:solidFill>
          <a:latin typeface="Arial" charset="0"/>
        </a:defRPr>
      </a:lvl4pPr>
      <a:lvl5pPr algn="l" defTabSz="912266" rtl="0" eaLnBrk="1" fontAlgn="base" hangingPunct="1">
        <a:spcBef>
          <a:spcPct val="0"/>
        </a:spcBef>
        <a:spcAft>
          <a:spcPct val="0"/>
        </a:spcAft>
        <a:defRPr sz="1900" b="1">
          <a:solidFill>
            <a:schemeClr val="tx2"/>
          </a:solidFill>
          <a:latin typeface="Arial" charset="0"/>
        </a:defRPr>
      </a:lvl5pPr>
      <a:lvl6pPr marL="465831" algn="l" defTabSz="912266" rtl="0" eaLnBrk="1" fontAlgn="base" hangingPunct="1">
        <a:spcBef>
          <a:spcPct val="0"/>
        </a:spcBef>
        <a:spcAft>
          <a:spcPct val="0"/>
        </a:spcAft>
        <a:defRPr sz="1900" b="1">
          <a:solidFill>
            <a:schemeClr val="tx2"/>
          </a:solidFill>
          <a:latin typeface="Arial" charset="0"/>
        </a:defRPr>
      </a:lvl6pPr>
      <a:lvl7pPr marL="931680" algn="l" defTabSz="912266" rtl="0" eaLnBrk="1" fontAlgn="base" hangingPunct="1">
        <a:spcBef>
          <a:spcPct val="0"/>
        </a:spcBef>
        <a:spcAft>
          <a:spcPct val="0"/>
        </a:spcAft>
        <a:defRPr sz="1900" b="1">
          <a:solidFill>
            <a:schemeClr val="tx2"/>
          </a:solidFill>
          <a:latin typeface="Arial" charset="0"/>
        </a:defRPr>
      </a:lvl7pPr>
      <a:lvl8pPr marL="1397519" algn="l" defTabSz="912266" rtl="0" eaLnBrk="1" fontAlgn="base" hangingPunct="1">
        <a:spcBef>
          <a:spcPct val="0"/>
        </a:spcBef>
        <a:spcAft>
          <a:spcPct val="0"/>
        </a:spcAft>
        <a:defRPr sz="1900" b="1">
          <a:solidFill>
            <a:schemeClr val="tx2"/>
          </a:solidFill>
          <a:latin typeface="Arial" charset="0"/>
        </a:defRPr>
      </a:lvl8pPr>
      <a:lvl9pPr marL="1863352" algn="l" defTabSz="912266" rtl="0" eaLnBrk="1" fontAlgn="base" hangingPunct="1">
        <a:spcBef>
          <a:spcPct val="0"/>
        </a:spcBef>
        <a:spcAft>
          <a:spcPct val="0"/>
        </a:spcAft>
        <a:defRPr sz="1900" b="1">
          <a:solidFill>
            <a:schemeClr val="tx2"/>
          </a:solidFill>
          <a:latin typeface="Arial" charset="0"/>
        </a:defRPr>
      </a:lvl9pPr>
    </p:titleStyle>
    <p:bodyStyle>
      <a:lvl1pPr marL="0" indent="0" algn="l" defTabSz="912266" rtl="0" eaLnBrk="1" fontAlgn="base" hangingPunct="1">
        <a:spcBef>
          <a:spcPct val="0"/>
        </a:spcBef>
        <a:spcAft>
          <a:spcPct val="0"/>
        </a:spcAft>
        <a:buClr>
          <a:schemeClr val="tx2"/>
        </a:buClr>
        <a:defRPr sz="3200" baseline="0">
          <a:solidFill>
            <a:schemeClr val="tx1"/>
          </a:solidFill>
          <a:latin typeface="Calibri" panose="020F0502020204030204" pitchFamily="34" charset="0"/>
          <a:ea typeface="Arial Unicode MS" pitchFamily="34" charset="-128"/>
          <a:cs typeface="Arial Unicode MS" pitchFamily="34" charset="-128"/>
        </a:defRPr>
      </a:lvl1pPr>
      <a:lvl2pPr marL="197335" indent="-195718" algn="l" defTabSz="912266" rtl="0" eaLnBrk="1" fontAlgn="base" hangingPunct="1">
        <a:spcBef>
          <a:spcPct val="0"/>
        </a:spcBef>
        <a:spcAft>
          <a:spcPct val="0"/>
        </a:spcAft>
        <a:buClr>
          <a:schemeClr val="tx2"/>
        </a:buClr>
        <a:buSzPct val="125000"/>
        <a:buFont typeface="Arial" charset="0"/>
        <a:buChar char="▪"/>
        <a:defRPr sz="1600" baseline="0">
          <a:solidFill>
            <a:schemeClr val="tx1"/>
          </a:solidFill>
          <a:latin typeface="+mn-lt"/>
          <a:ea typeface="Arial Unicode MS" pitchFamily="34" charset="-128"/>
          <a:cs typeface="Arial Unicode MS" pitchFamily="34" charset="-128"/>
        </a:defRPr>
      </a:lvl2pPr>
      <a:lvl3pPr marL="465831" indent="-266888" algn="l" defTabSz="912266"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ea typeface="Arial Unicode MS" pitchFamily="34" charset="-128"/>
          <a:cs typeface="Arial Unicode MS" pitchFamily="34" charset="-128"/>
        </a:defRPr>
      </a:lvl3pPr>
      <a:lvl4pPr marL="625972" indent="-158516" algn="l" defTabSz="912266"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ea typeface="Arial Unicode MS" pitchFamily="34" charset="-128"/>
          <a:cs typeface="Arial Unicode MS" pitchFamily="34" charset="-128"/>
        </a:defRPr>
      </a:lvl4pPr>
      <a:lvl5pPr marL="763975" indent="-132634" algn="l" defTabSz="912266"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ea typeface="Arial Unicode MS" pitchFamily="34" charset="-128"/>
          <a:cs typeface="Arial Unicode MS" pitchFamily="34" charset="-128"/>
        </a:defRPr>
      </a:lvl5pPr>
      <a:lvl6pPr marL="763975" indent="-132634" algn="l" defTabSz="912266"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6pPr>
      <a:lvl7pPr marL="763975" indent="-132634" algn="l" defTabSz="912266"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7pPr>
      <a:lvl8pPr marL="763975" indent="-132634" algn="l" defTabSz="912266"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8pPr>
      <a:lvl9pPr marL="763975" indent="-132634" algn="l" defTabSz="912266"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9pPr>
    </p:bodyStyle>
    <p:otherStyle>
      <a:defPPr>
        <a:defRPr lang="en-US"/>
      </a:defPPr>
      <a:lvl1pPr marL="0" algn="l" defTabSz="931680" rtl="0" eaLnBrk="1" latinLnBrk="0" hangingPunct="1">
        <a:defRPr sz="1800" kern="1200">
          <a:solidFill>
            <a:schemeClr val="tx1"/>
          </a:solidFill>
          <a:latin typeface="+mn-lt"/>
          <a:ea typeface="+mn-ea"/>
          <a:cs typeface="+mn-cs"/>
        </a:defRPr>
      </a:lvl1pPr>
      <a:lvl2pPr marL="465831" algn="l" defTabSz="931680" rtl="0" eaLnBrk="1" latinLnBrk="0" hangingPunct="1">
        <a:defRPr sz="1800" kern="1200">
          <a:solidFill>
            <a:schemeClr val="tx1"/>
          </a:solidFill>
          <a:latin typeface="+mn-lt"/>
          <a:ea typeface="+mn-ea"/>
          <a:cs typeface="+mn-cs"/>
        </a:defRPr>
      </a:lvl2pPr>
      <a:lvl3pPr marL="931680" algn="l" defTabSz="931680" rtl="0" eaLnBrk="1" latinLnBrk="0" hangingPunct="1">
        <a:defRPr sz="1800" kern="1200">
          <a:solidFill>
            <a:schemeClr val="tx1"/>
          </a:solidFill>
          <a:latin typeface="+mn-lt"/>
          <a:ea typeface="+mn-ea"/>
          <a:cs typeface="+mn-cs"/>
        </a:defRPr>
      </a:lvl3pPr>
      <a:lvl4pPr marL="1397519" algn="l" defTabSz="931680" rtl="0" eaLnBrk="1" latinLnBrk="0" hangingPunct="1">
        <a:defRPr sz="1800" kern="1200">
          <a:solidFill>
            <a:schemeClr val="tx1"/>
          </a:solidFill>
          <a:latin typeface="+mn-lt"/>
          <a:ea typeface="+mn-ea"/>
          <a:cs typeface="+mn-cs"/>
        </a:defRPr>
      </a:lvl4pPr>
      <a:lvl5pPr marL="1863352" algn="l" defTabSz="931680" rtl="0" eaLnBrk="1" latinLnBrk="0" hangingPunct="1">
        <a:defRPr sz="1800" kern="1200">
          <a:solidFill>
            <a:schemeClr val="tx1"/>
          </a:solidFill>
          <a:latin typeface="+mn-lt"/>
          <a:ea typeface="+mn-ea"/>
          <a:cs typeface="+mn-cs"/>
        </a:defRPr>
      </a:lvl5pPr>
      <a:lvl6pPr marL="2329194" algn="l" defTabSz="931680" rtl="0" eaLnBrk="1" latinLnBrk="0" hangingPunct="1">
        <a:defRPr sz="1800" kern="1200">
          <a:solidFill>
            <a:schemeClr val="tx1"/>
          </a:solidFill>
          <a:latin typeface="+mn-lt"/>
          <a:ea typeface="+mn-ea"/>
          <a:cs typeface="+mn-cs"/>
        </a:defRPr>
      </a:lvl6pPr>
      <a:lvl7pPr marL="2795032" algn="l" defTabSz="931680" rtl="0" eaLnBrk="1" latinLnBrk="0" hangingPunct="1">
        <a:defRPr sz="1800" kern="1200">
          <a:solidFill>
            <a:schemeClr val="tx1"/>
          </a:solidFill>
          <a:latin typeface="+mn-lt"/>
          <a:ea typeface="+mn-ea"/>
          <a:cs typeface="+mn-cs"/>
        </a:defRPr>
      </a:lvl7pPr>
      <a:lvl8pPr marL="3260870" algn="l" defTabSz="931680" rtl="0" eaLnBrk="1" latinLnBrk="0" hangingPunct="1">
        <a:defRPr sz="1800" kern="1200">
          <a:solidFill>
            <a:schemeClr val="tx1"/>
          </a:solidFill>
          <a:latin typeface="+mn-lt"/>
          <a:ea typeface="+mn-ea"/>
          <a:cs typeface="+mn-cs"/>
        </a:defRPr>
      </a:lvl8pPr>
      <a:lvl9pPr marL="3726710" algn="l" defTabSz="93168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10"/>
            </p:custDataLst>
          </p:nvPr>
        </p:nvGraphicFramePr>
        <p:xfrm>
          <a:off x="0" y="8"/>
          <a:ext cx="215979" cy="161974"/>
        </p:xfrm>
        <a:graphic>
          <a:graphicData uri="http://schemas.openxmlformats.org/presentationml/2006/ole">
            <mc:AlternateContent xmlns:mc="http://schemas.openxmlformats.org/markup-compatibility/2006">
              <mc:Choice xmlns:v="urn:schemas-microsoft-com:vml" Requires="v">
                <p:oleObj name="think-cell Slide" r:id="rId26" imgW="270" imgH="270" progId="TCLayout.ActiveDocument.1">
                  <p:embed/>
                </p:oleObj>
              </mc:Choice>
              <mc:Fallback>
                <p:oleObj name="think-cell Slide" r:id="rId26" imgW="270" imgH="270" progId="TCLayout.ActiveDocument.1">
                  <p:embed/>
                  <p:pic>
                    <p:nvPicPr>
                      <p:cNvPr id="2" name="Object 1" hidden="1"/>
                      <p:cNvPicPr/>
                      <p:nvPr/>
                    </p:nvPicPr>
                    <p:blipFill>
                      <a:blip r:embed="rId27"/>
                      <a:stretch>
                        <a:fillRect/>
                      </a:stretch>
                    </p:blipFill>
                    <p:spPr>
                      <a:xfrm>
                        <a:off x="0" y="8"/>
                        <a:ext cx="215979" cy="161974"/>
                      </a:xfrm>
                      <a:prstGeom prst="rect">
                        <a:avLst/>
                      </a:prstGeom>
                    </p:spPr>
                  </p:pic>
                </p:oleObj>
              </mc:Fallback>
            </mc:AlternateContent>
          </a:graphicData>
        </a:graphic>
      </p:graphicFrame>
      <p:sp>
        <p:nvSpPr>
          <p:cNvPr id="1036" name="Rectangle 286"/>
          <p:cNvSpPr>
            <a:spLocks noGrp="1" noChangeArrowheads="1"/>
          </p:cNvSpPr>
          <p:nvPr>
            <p:ph type="body" idx="1"/>
          </p:nvPr>
        </p:nvSpPr>
        <p:spPr bwMode="auto">
          <a:xfrm>
            <a:off x="1976213" y="2675235"/>
            <a:ext cx="5853024" cy="492443"/>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a:t>Text</a:t>
            </a:r>
          </a:p>
        </p:txBody>
      </p:sp>
      <p:sp>
        <p:nvSpPr>
          <p:cNvPr id="19" name="Title Placeholder 2"/>
          <p:cNvSpPr>
            <a:spLocks noGrp="1" noChangeArrowheads="1"/>
          </p:cNvSpPr>
          <p:nvPr>
            <p:ph type="title"/>
          </p:nvPr>
        </p:nvSpPr>
        <p:spPr bwMode="auto">
          <a:xfrm>
            <a:off x="162039" y="228440"/>
            <a:ext cx="11725484" cy="345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a:t>Click to edit Master title style</a:t>
            </a:r>
          </a:p>
        </p:txBody>
      </p:sp>
      <p:sp>
        <p:nvSpPr>
          <p:cNvPr id="10" name="McK 1. On-page tracker" hidden="1"/>
          <p:cNvSpPr>
            <a:spLocks noChangeArrowheads="1"/>
          </p:cNvSpPr>
          <p:nvPr/>
        </p:nvSpPr>
        <p:spPr bwMode="auto">
          <a:xfrm>
            <a:off x="161981" y="10531"/>
            <a:ext cx="859210"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1593" fontAlgn="base">
              <a:spcBef>
                <a:spcPct val="0"/>
              </a:spcBef>
              <a:spcAft>
                <a:spcPct val="0"/>
              </a:spcAft>
            </a:pPr>
            <a:r>
              <a:rPr lang="en-US" sz="1400" dirty="0">
                <a:solidFill>
                  <a:srgbClr val="808080"/>
                </a:solidFill>
              </a:rPr>
              <a:t>TRACKER</a:t>
            </a:r>
          </a:p>
        </p:txBody>
      </p:sp>
      <p:sp>
        <p:nvSpPr>
          <p:cNvPr id="11" name="McK 3. Unit of measure" hidden="1"/>
          <p:cNvSpPr txBox="1">
            <a:spLocks noChangeArrowheads="1"/>
          </p:cNvSpPr>
          <p:nvPr/>
        </p:nvSpPr>
        <p:spPr bwMode="auto">
          <a:xfrm>
            <a:off x="162039" y="603371"/>
            <a:ext cx="11725484" cy="251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895350">
              <a:defRPr sz="2400">
                <a:solidFill>
                  <a:schemeClr val="tx1"/>
                </a:solidFill>
                <a:latin typeface="Arial" charset="0"/>
              </a:defRPr>
            </a:lvl1pPr>
            <a:lvl2pPr marL="447675" defTabSz="895350">
              <a:defRPr sz="2400">
                <a:solidFill>
                  <a:schemeClr val="tx1"/>
                </a:solidFill>
                <a:latin typeface="Arial" charset="0"/>
              </a:defRPr>
            </a:lvl2pPr>
            <a:lvl3pPr marL="895350" defTabSz="895350">
              <a:defRPr sz="2400">
                <a:solidFill>
                  <a:schemeClr val="tx1"/>
                </a:solidFill>
                <a:latin typeface="Arial" charset="0"/>
              </a:defRPr>
            </a:lvl3pPr>
            <a:lvl4pPr marL="1344613"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600" dirty="0">
                <a:solidFill>
                  <a:srgbClr val="808080"/>
                </a:solidFill>
                <a:latin typeface="Arial"/>
              </a:rPr>
              <a:t>Unit of measure</a:t>
            </a:r>
          </a:p>
        </p:txBody>
      </p:sp>
      <p:grpSp>
        <p:nvGrpSpPr>
          <p:cNvPr id="12" name="McK Slide Elements" hidden="1"/>
          <p:cNvGrpSpPr>
            <a:grpSpLocks/>
          </p:cNvGrpSpPr>
          <p:nvPr/>
        </p:nvGrpSpPr>
        <p:grpSpPr bwMode="auto">
          <a:xfrm>
            <a:off x="867794" y="6395094"/>
            <a:ext cx="10469105" cy="385499"/>
            <a:chOff x="75" y="3912"/>
            <a:chExt cx="4808" cy="238"/>
          </a:xfrm>
        </p:grpSpPr>
        <p:sp>
          <p:nvSpPr>
            <p:cNvPr id="13" name="McK 4. Footnote"/>
            <p:cNvSpPr txBox="1">
              <a:spLocks noChangeArrowheads="1"/>
            </p:cNvSpPr>
            <p:nvPr/>
          </p:nvSpPr>
          <p:spPr bwMode="auto">
            <a:xfrm>
              <a:off x="75" y="3912"/>
              <a:ext cx="4808" cy="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chorCtr="0">
              <a:spAutoFit/>
            </a:bodyPr>
            <a:lstStyle>
              <a:lvl1pPr marL="104775" indent="-104775" defTabSz="895350">
                <a:defRPr sz="2400">
                  <a:solidFill>
                    <a:schemeClr val="tx1"/>
                  </a:solidFill>
                  <a:latin typeface="Arial" charset="0"/>
                </a:defRPr>
              </a:lvl1pPr>
              <a:lvl2pPr marL="1031875" defTabSz="895350">
                <a:defRPr sz="2400">
                  <a:solidFill>
                    <a:schemeClr val="tx1"/>
                  </a:solidFill>
                  <a:latin typeface="Arial" charset="0"/>
                </a:defRPr>
              </a:lvl2pPr>
              <a:lvl3pPr marL="1217613" defTabSz="895350">
                <a:defRPr sz="2400">
                  <a:solidFill>
                    <a:schemeClr val="tx1"/>
                  </a:solidFill>
                  <a:latin typeface="Arial" charset="0"/>
                </a:defRPr>
              </a:lvl3pPr>
              <a:lvl4pPr marL="1404938"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000" dirty="0">
                  <a:solidFill>
                    <a:srgbClr val="000000"/>
                  </a:solidFill>
                  <a:latin typeface="Arial"/>
                </a:rPr>
                <a:t>1 Footnote</a:t>
              </a:r>
            </a:p>
          </p:txBody>
        </p:sp>
        <p:sp>
          <p:nvSpPr>
            <p:cNvPr id="14" name="McK 5. Source"/>
            <p:cNvSpPr>
              <a:spLocks noChangeArrowheads="1"/>
            </p:cNvSpPr>
            <p:nvPr/>
          </p:nvSpPr>
          <p:spPr bwMode="auto">
            <a:xfrm>
              <a:off x="75" y="4053"/>
              <a:ext cx="2909" cy="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chorCtr="0">
              <a:spAutoFit/>
            </a:bodyPr>
            <a:lstStyle/>
            <a:p>
              <a:pPr marL="474750" indent="-474750" defTabSz="910721" fontAlgn="base">
                <a:spcBef>
                  <a:spcPct val="0"/>
                </a:spcBef>
                <a:spcAft>
                  <a:spcPct val="0"/>
                </a:spcAft>
              </a:pPr>
              <a:r>
                <a:rPr lang="en-US" sz="1000" dirty="0">
                  <a:solidFill>
                    <a:srgbClr val="000000"/>
                  </a:solidFill>
                </a:rPr>
                <a:t>Source: Source</a:t>
              </a:r>
            </a:p>
          </p:txBody>
        </p:sp>
      </p:grpSp>
      <p:grpSp>
        <p:nvGrpSpPr>
          <p:cNvPr id="15" name="ACET" hidden="1"/>
          <p:cNvGrpSpPr>
            <a:grpSpLocks/>
          </p:cNvGrpSpPr>
          <p:nvPr/>
        </p:nvGrpSpPr>
        <p:grpSpPr bwMode="auto">
          <a:xfrm>
            <a:off x="1976213" y="2074307"/>
            <a:ext cx="5853024" cy="521559"/>
            <a:chOff x="915" y="708"/>
            <a:chExt cx="2686" cy="322"/>
          </a:xfrm>
        </p:grpSpPr>
        <p:cxnSp>
          <p:nvCxnSpPr>
            <p:cNvPr id="16" name="AutoShape 249"/>
            <p:cNvCxnSpPr>
              <a:cxnSpLocks noChangeShapeType="1"/>
              <a:stCxn id="17" idx="4"/>
              <a:endCxn id="17" idx="6"/>
            </p:cNvCxnSpPr>
            <p:nvPr/>
          </p:nvCxnSpPr>
          <p:spPr bwMode="auto">
            <a:xfrm>
              <a:off x="915" y="1030"/>
              <a:ext cx="2686" cy="0"/>
            </a:xfrm>
            <a:prstGeom prst="straightConnector1">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AutoShape 250"/>
            <p:cNvSpPr>
              <a:spLocks noChangeArrowheads="1"/>
            </p:cNvSpPr>
            <p:nvPr/>
          </p:nvSpPr>
          <p:spPr bwMode="auto">
            <a:xfrm>
              <a:off x="915" y="708"/>
              <a:ext cx="2686" cy="322"/>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8288" anchor="b">
              <a:spAutoFit/>
            </a:bodyPr>
            <a:lstStyle/>
            <a:p>
              <a:pPr defTabSz="911593" fontAlgn="base">
                <a:spcBef>
                  <a:spcPct val="0"/>
                </a:spcBef>
                <a:spcAft>
                  <a:spcPct val="0"/>
                </a:spcAft>
              </a:pPr>
              <a:r>
                <a:rPr lang="en-US" sz="1600" b="1" dirty="0">
                  <a:solidFill>
                    <a:srgbClr val="000000"/>
                  </a:solidFill>
                </a:rPr>
                <a:t>Title</a:t>
              </a:r>
            </a:p>
            <a:p>
              <a:pPr defTabSz="911593" fontAlgn="base">
                <a:spcBef>
                  <a:spcPct val="0"/>
                </a:spcBef>
                <a:spcAft>
                  <a:spcPct val="0"/>
                </a:spcAft>
              </a:pPr>
              <a:r>
                <a:rPr lang="en-US" sz="1600" dirty="0">
                  <a:solidFill>
                    <a:srgbClr val="808080"/>
                  </a:solidFill>
                </a:rPr>
                <a:t>Unit of measure</a:t>
              </a:r>
            </a:p>
          </p:txBody>
        </p:sp>
      </p:grpSp>
      <p:grpSp>
        <p:nvGrpSpPr>
          <p:cNvPr id="22" name="LegendBoxes" hidden="1"/>
          <p:cNvGrpSpPr>
            <a:grpSpLocks/>
          </p:cNvGrpSpPr>
          <p:nvPr/>
        </p:nvGrpSpPr>
        <p:grpSpPr bwMode="auto">
          <a:xfrm>
            <a:off x="10848614" y="304635"/>
            <a:ext cx="855278" cy="1013964"/>
            <a:chOff x="4936" y="176"/>
            <a:chExt cx="396" cy="626"/>
          </a:xfrm>
        </p:grpSpPr>
        <p:sp>
          <p:nvSpPr>
            <p:cNvPr id="23" name="Legend1"/>
            <p:cNvSpPr>
              <a:spLocks noChangeArrowheads="1"/>
            </p:cNvSpPr>
            <p:nvPr/>
          </p:nvSpPr>
          <p:spPr bwMode="auto">
            <a:xfrm>
              <a:off x="5096" y="17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24" name="LegendRectangle1"/>
            <p:cNvSpPr>
              <a:spLocks noChangeArrowheads="1"/>
            </p:cNvSpPr>
            <p:nvPr/>
          </p:nvSpPr>
          <p:spPr bwMode="auto">
            <a:xfrm>
              <a:off x="4936" y="183"/>
              <a:ext cx="104" cy="101"/>
            </a:xfrm>
            <a:prstGeom prst="rect">
              <a:avLst/>
            </a:prstGeom>
            <a:solidFill>
              <a:schemeClr val="accent1"/>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25" name="Legend2"/>
            <p:cNvSpPr>
              <a:spLocks noChangeArrowheads="1"/>
            </p:cNvSpPr>
            <p:nvPr/>
          </p:nvSpPr>
          <p:spPr bwMode="auto">
            <a:xfrm>
              <a:off x="5096" y="34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26" name="LegendRectangle2"/>
            <p:cNvSpPr>
              <a:spLocks noChangeArrowheads="1"/>
            </p:cNvSpPr>
            <p:nvPr/>
          </p:nvSpPr>
          <p:spPr bwMode="auto">
            <a:xfrm>
              <a:off x="4936" y="353"/>
              <a:ext cx="104" cy="101"/>
            </a:xfrm>
            <a:prstGeom prst="rect">
              <a:avLst/>
            </a:prstGeom>
            <a:solidFill>
              <a:schemeClr val="accent2"/>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27" name="Legend3"/>
            <p:cNvSpPr>
              <a:spLocks noChangeArrowheads="1"/>
            </p:cNvSpPr>
            <p:nvPr/>
          </p:nvSpPr>
          <p:spPr bwMode="auto">
            <a:xfrm>
              <a:off x="5096" y="517"/>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28" name="LegendRectangle3"/>
            <p:cNvSpPr>
              <a:spLocks noChangeArrowheads="1"/>
            </p:cNvSpPr>
            <p:nvPr/>
          </p:nvSpPr>
          <p:spPr bwMode="auto">
            <a:xfrm>
              <a:off x="4936" y="524"/>
              <a:ext cx="104" cy="101"/>
            </a:xfrm>
            <a:prstGeom prst="rect">
              <a:avLst/>
            </a:prstGeom>
            <a:solidFill>
              <a:schemeClr va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29" name="Legend4"/>
            <p:cNvSpPr>
              <a:spLocks noChangeArrowheads="1"/>
            </p:cNvSpPr>
            <p:nvPr/>
          </p:nvSpPr>
          <p:spPr bwMode="auto">
            <a:xfrm>
              <a:off x="5096" y="688"/>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30" name="LegendRectangle4"/>
            <p:cNvSpPr>
              <a:spLocks noChangeArrowheads="1"/>
            </p:cNvSpPr>
            <p:nvPr/>
          </p:nvSpPr>
          <p:spPr bwMode="auto">
            <a:xfrm>
              <a:off x="4936" y="695"/>
              <a:ext cx="104" cy="101"/>
            </a:xfrm>
            <a:prstGeom prst="rect">
              <a:avLst/>
            </a:prstGeom>
            <a:solidFill>
              <a:schemeClr val="fo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grpSp>
        <p:nvGrpSpPr>
          <p:cNvPr id="31" name="LegendLines" hidden="1"/>
          <p:cNvGrpSpPr>
            <a:grpSpLocks/>
          </p:cNvGrpSpPr>
          <p:nvPr/>
        </p:nvGrpSpPr>
        <p:grpSpPr bwMode="auto">
          <a:xfrm>
            <a:off x="10429657" y="304598"/>
            <a:ext cx="1274275" cy="741846"/>
            <a:chOff x="4750" y="176"/>
            <a:chExt cx="590" cy="458"/>
          </a:xfrm>
        </p:grpSpPr>
        <p:sp>
          <p:nvSpPr>
            <p:cNvPr id="32" name="LineLegend1"/>
            <p:cNvSpPr>
              <a:spLocks noChangeShapeType="1"/>
            </p:cNvSpPr>
            <p:nvPr/>
          </p:nvSpPr>
          <p:spPr bwMode="auto">
            <a:xfrm>
              <a:off x="4750" y="233"/>
              <a:ext cx="288" cy="0"/>
            </a:xfrm>
            <a:prstGeom prst="line">
              <a:avLst/>
            </a:prstGeom>
            <a:noFill/>
            <a:ln w="28575">
              <a:solidFill>
                <a:schemeClr val="accent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1593" fontAlgn="base">
                <a:spcBef>
                  <a:spcPct val="0"/>
                </a:spcBef>
                <a:spcAft>
                  <a:spcPct val="0"/>
                </a:spcAft>
              </a:pPr>
              <a:endParaRPr lang="en-US" sz="1600" dirty="0">
                <a:solidFill>
                  <a:srgbClr val="000000"/>
                </a:solidFill>
              </a:endParaRPr>
            </a:p>
          </p:txBody>
        </p:sp>
        <p:sp>
          <p:nvSpPr>
            <p:cNvPr id="33" name="LineLegend2"/>
            <p:cNvSpPr>
              <a:spLocks noChangeShapeType="1"/>
            </p:cNvSpPr>
            <p:nvPr/>
          </p:nvSpPr>
          <p:spPr bwMode="auto">
            <a:xfrm>
              <a:off x="4750" y="402"/>
              <a:ext cx="288" cy="0"/>
            </a:xfrm>
            <a:prstGeom prst="line">
              <a:avLst/>
            </a:prstGeom>
            <a:noFill/>
            <a:ln w="28575">
              <a:solidFill>
                <a:schemeClr val="accent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1593" fontAlgn="base">
                <a:spcBef>
                  <a:spcPct val="0"/>
                </a:spcBef>
                <a:spcAft>
                  <a:spcPct val="0"/>
                </a:spcAft>
              </a:pPr>
              <a:endParaRPr lang="en-US" sz="1600" dirty="0">
                <a:solidFill>
                  <a:srgbClr val="000000"/>
                </a:solidFill>
              </a:endParaRPr>
            </a:p>
          </p:txBody>
        </p:sp>
        <p:sp>
          <p:nvSpPr>
            <p:cNvPr id="34" name="LineLegend3"/>
            <p:cNvSpPr>
              <a:spLocks noChangeShapeType="1"/>
            </p:cNvSpPr>
            <p:nvPr/>
          </p:nvSpPr>
          <p:spPr bwMode="auto">
            <a:xfrm>
              <a:off x="4750" y="577"/>
              <a:ext cx="288" cy="0"/>
            </a:xfrm>
            <a:prstGeom prst="line">
              <a:avLst/>
            </a:prstGeom>
            <a:noFill/>
            <a:ln w="28575">
              <a:solidFill>
                <a:schemeClr val="accent3"/>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1593" fontAlgn="base">
                <a:spcBef>
                  <a:spcPct val="0"/>
                </a:spcBef>
                <a:spcAft>
                  <a:spcPct val="0"/>
                </a:spcAft>
              </a:pPr>
              <a:endParaRPr lang="en-US" sz="1600" dirty="0">
                <a:solidFill>
                  <a:srgbClr val="000000"/>
                </a:solidFill>
              </a:endParaRPr>
            </a:p>
          </p:txBody>
        </p:sp>
        <p:sp>
          <p:nvSpPr>
            <p:cNvPr id="35" name="Legend1"/>
            <p:cNvSpPr>
              <a:spLocks noChangeArrowheads="1"/>
            </p:cNvSpPr>
            <p:nvPr/>
          </p:nvSpPr>
          <p:spPr bwMode="auto">
            <a:xfrm>
              <a:off x="5104" y="17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36" name="Legend2"/>
            <p:cNvSpPr>
              <a:spLocks noChangeArrowheads="1"/>
            </p:cNvSpPr>
            <p:nvPr/>
          </p:nvSpPr>
          <p:spPr bwMode="auto">
            <a:xfrm>
              <a:off x="5104" y="344"/>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37" name="Legend3"/>
            <p:cNvSpPr>
              <a:spLocks noChangeArrowheads="1"/>
            </p:cNvSpPr>
            <p:nvPr/>
          </p:nvSpPr>
          <p:spPr bwMode="auto">
            <a:xfrm>
              <a:off x="5104" y="520"/>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grpSp>
      <p:grpSp>
        <p:nvGrpSpPr>
          <p:cNvPr id="38" name="McKSticker" hidden="1"/>
          <p:cNvGrpSpPr/>
          <p:nvPr/>
        </p:nvGrpSpPr>
        <p:grpSpPr bwMode="auto">
          <a:xfrm>
            <a:off x="10820605" y="304593"/>
            <a:ext cx="1066895" cy="212366"/>
            <a:chOff x="7956580" y="285750"/>
            <a:chExt cx="784195" cy="208132"/>
          </a:xfrm>
        </p:grpSpPr>
        <p:sp>
          <p:nvSpPr>
            <p:cNvPr id="39" name="StickerRectangle"/>
            <p:cNvSpPr>
              <a:spLocks noChangeArrowheads="1"/>
            </p:cNvSpPr>
            <p:nvPr/>
          </p:nvSpPr>
          <p:spPr bwMode="auto">
            <a:xfrm>
              <a:off x="7956580" y="285750"/>
              <a:ext cx="784195" cy="208132"/>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32" tIns="0" rIns="0" bIns="27432">
              <a:spAutoFit/>
            </a:bodyPr>
            <a:lstStyle/>
            <a:p>
              <a:pPr algn="r" defTabSz="910721" fontAlgn="base">
                <a:spcBef>
                  <a:spcPct val="0"/>
                </a:spcBef>
                <a:spcAft>
                  <a:spcPct val="0"/>
                </a:spcAft>
                <a:buClr>
                  <a:srgbClr val="00275E"/>
                </a:buClr>
              </a:pPr>
              <a:r>
                <a:rPr lang="en-US" sz="1200" dirty="0">
                  <a:solidFill>
                    <a:srgbClr val="808080"/>
                  </a:solidFill>
                </a:rPr>
                <a:t>PRELIMINARY</a:t>
              </a:r>
            </a:p>
          </p:txBody>
        </p:sp>
        <p:cxnSp>
          <p:nvCxnSpPr>
            <p:cNvPr id="40" name="AutoShape 31"/>
            <p:cNvCxnSpPr>
              <a:cxnSpLocks noChangeShapeType="1"/>
              <a:stCxn id="39" idx="2"/>
              <a:endCxn id="39" idx="4"/>
            </p:cNvCxnSpPr>
            <p:nvPr/>
          </p:nvCxnSpPr>
          <p:spPr bwMode="auto">
            <a:xfrm>
              <a:off x="7956580" y="285750"/>
              <a:ext cx="0" cy="208132"/>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41" name="AutoShape 32"/>
            <p:cNvCxnSpPr>
              <a:cxnSpLocks noChangeShapeType="1"/>
              <a:stCxn id="39" idx="4"/>
              <a:endCxn id="39" idx="6"/>
            </p:cNvCxnSpPr>
            <p:nvPr/>
          </p:nvCxnSpPr>
          <p:spPr bwMode="auto">
            <a:xfrm>
              <a:off x="7956580" y="493882"/>
              <a:ext cx="784195" cy="0"/>
            </a:xfrm>
            <a:prstGeom prst="straightConnector1">
              <a:avLst/>
            </a:prstGeom>
            <a:noFill/>
            <a:ln w="25400">
              <a:solidFill>
                <a:srgbClr val="808080"/>
              </a:solidFill>
              <a:round/>
              <a:headEnd/>
              <a:tailEnd/>
            </a:ln>
            <a:extLst>
              <a:ext uri="{909E8E84-426E-40DD-AFC4-6F175D3DCCD1}">
                <a14:hiddenFill xmlns:a14="http://schemas.microsoft.com/office/drawing/2010/main">
                  <a:noFill/>
                </a14:hiddenFill>
              </a:ext>
            </a:extLst>
          </p:spPr>
        </p:cxnSp>
      </p:grpSp>
      <p:grpSp>
        <p:nvGrpSpPr>
          <p:cNvPr id="42" name="LegendMoons" hidden="1"/>
          <p:cNvGrpSpPr/>
          <p:nvPr/>
        </p:nvGrpSpPr>
        <p:grpSpPr bwMode="auto">
          <a:xfrm>
            <a:off x="10757687" y="304617"/>
            <a:ext cx="946031" cy="1333055"/>
            <a:chOff x="6655594" y="273840"/>
            <a:chExt cx="695359" cy="1306516"/>
          </a:xfrm>
        </p:grpSpPr>
        <p:grpSp>
          <p:nvGrpSpPr>
            <p:cNvPr id="43" name="MoonLegend1"/>
            <p:cNvGrpSpPr>
              <a:grpSpLocks noChangeAspect="1"/>
            </p:cNvGrpSpPr>
            <p:nvPr>
              <p:custDataLst>
                <p:tags r:id="rId11"/>
              </p:custDataLst>
            </p:nvPr>
          </p:nvGrpSpPr>
          <p:grpSpPr bwMode="auto">
            <a:xfrm>
              <a:off x="6655594" y="273840"/>
              <a:ext cx="209550" cy="209551"/>
              <a:chOff x="4533" y="183"/>
              <a:chExt cx="144" cy="144"/>
            </a:xfrm>
          </p:grpSpPr>
          <p:sp>
            <p:nvSpPr>
              <p:cNvPr id="61" name="Oval 38"/>
              <p:cNvSpPr>
                <a:spLocks noChangeAspect="1" noChangeArrowheads="1"/>
              </p:cNvSpPr>
              <p:nvPr>
                <p:custDataLst>
                  <p:tags r:id="rId24"/>
                </p:custDataLst>
              </p:nvPr>
            </p:nvSpPr>
            <p:spPr bwMode="auto">
              <a:xfrm>
                <a:off x="4533" y="183"/>
                <a:ext cx="144" cy="144"/>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62" name="Arc 39"/>
              <p:cNvSpPr>
                <a:spLocks noChangeAspect="1"/>
              </p:cNvSpPr>
              <p:nvPr>
                <p:custDataLst>
                  <p:tags r:id="rId25"/>
                </p:custDataLst>
              </p:nvPr>
            </p:nvSpPr>
            <p:spPr bwMode="auto">
              <a:xfrm>
                <a:off x="4533" y="183"/>
                <a:ext cx="144" cy="144"/>
              </a:xfrm>
              <a:prstGeom prst="arc">
                <a:avLst>
                  <a:gd name="adj1" fmla="val 16200000"/>
                  <a:gd name="adj2" fmla="val 5400000"/>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grpSp>
          <p:nvGrpSpPr>
            <p:cNvPr id="44" name="MoonLegend2"/>
            <p:cNvGrpSpPr>
              <a:grpSpLocks noChangeAspect="1"/>
            </p:cNvGrpSpPr>
            <p:nvPr>
              <p:custDataLst>
                <p:tags r:id="rId12"/>
              </p:custDataLst>
            </p:nvPr>
          </p:nvGrpSpPr>
          <p:grpSpPr bwMode="auto">
            <a:xfrm>
              <a:off x="6655594" y="548081"/>
              <a:ext cx="209550" cy="209551"/>
              <a:chOff x="1694" y="2044"/>
              <a:chExt cx="160" cy="160"/>
            </a:xfrm>
          </p:grpSpPr>
          <p:sp>
            <p:nvSpPr>
              <p:cNvPr id="59" name="Oval 41"/>
              <p:cNvSpPr>
                <a:spLocks noChangeAspect="1" noChangeArrowheads="1"/>
              </p:cNvSpPr>
              <p:nvPr>
                <p:custDataLst>
                  <p:tags r:id="rId22"/>
                </p:custDataLst>
              </p:nvPr>
            </p:nvSpPr>
            <p:spPr bwMode="auto">
              <a:xfrm>
                <a:off x="1694" y="2044"/>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60" name="Arc 42"/>
              <p:cNvSpPr>
                <a:spLocks noChangeAspect="1"/>
              </p:cNvSpPr>
              <p:nvPr>
                <p:custDataLst>
                  <p:tags r:id="rId23"/>
                </p:custDataLst>
              </p:nvPr>
            </p:nvSpPr>
            <p:spPr bwMode="auto">
              <a:xfrm>
                <a:off x="1694" y="2044"/>
                <a:ext cx="160" cy="160"/>
              </a:xfrm>
              <a:prstGeom prst="arc">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grpSp>
          <p:nvGrpSpPr>
            <p:cNvPr id="45" name="MoonLegend4"/>
            <p:cNvGrpSpPr>
              <a:grpSpLocks noChangeAspect="1"/>
            </p:cNvGrpSpPr>
            <p:nvPr>
              <p:custDataLst>
                <p:tags r:id="rId13"/>
              </p:custDataLst>
            </p:nvPr>
          </p:nvGrpSpPr>
          <p:grpSpPr bwMode="auto">
            <a:xfrm>
              <a:off x="6655594" y="1096563"/>
              <a:ext cx="209550" cy="209551"/>
              <a:chOff x="4495" y="1198"/>
              <a:chExt cx="160" cy="160"/>
            </a:xfrm>
          </p:grpSpPr>
          <p:sp>
            <p:nvSpPr>
              <p:cNvPr id="57" name="Oval 47"/>
              <p:cNvSpPr>
                <a:spLocks noChangeAspect="1" noChangeArrowheads="1"/>
              </p:cNvSpPr>
              <p:nvPr>
                <p:custDataLst>
                  <p:tags r:id="rId20"/>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58" name="Arc 48"/>
              <p:cNvSpPr>
                <a:spLocks noChangeAspect="1"/>
              </p:cNvSpPr>
              <p:nvPr>
                <p:custDataLst>
                  <p:tags r:id="rId21"/>
                </p:custDataLst>
              </p:nvPr>
            </p:nvSpPr>
            <p:spPr bwMode="auto">
              <a:xfrm>
                <a:off x="4495" y="1198"/>
                <a:ext cx="160" cy="160"/>
              </a:xfrm>
              <a:prstGeom prst="arc">
                <a:avLst>
                  <a:gd name="adj1" fmla="val 16200000"/>
                  <a:gd name="adj2" fmla="val 108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grpSp>
          <p:nvGrpSpPr>
            <p:cNvPr id="46" name="MoonLegend5"/>
            <p:cNvGrpSpPr>
              <a:grpSpLocks noChangeAspect="1"/>
            </p:cNvGrpSpPr>
            <p:nvPr>
              <p:custDataLst>
                <p:tags r:id="rId14"/>
              </p:custDataLst>
            </p:nvPr>
          </p:nvGrpSpPr>
          <p:grpSpPr bwMode="auto">
            <a:xfrm>
              <a:off x="6655594" y="1370805"/>
              <a:ext cx="209550" cy="209551"/>
              <a:chOff x="4495" y="1440"/>
              <a:chExt cx="160" cy="160"/>
            </a:xfrm>
          </p:grpSpPr>
          <p:sp>
            <p:nvSpPr>
              <p:cNvPr id="55" name="Oval 50"/>
              <p:cNvSpPr>
                <a:spLocks noChangeAspect="1" noChangeArrowheads="1"/>
              </p:cNvSpPr>
              <p:nvPr>
                <p:custDataLst>
                  <p:tags r:id="rId18"/>
                </p:custDataLst>
              </p:nvPr>
            </p:nvSpPr>
            <p:spPr bwMode="auto">
              <a:xfrm>
                <a:off x="4495" y="1440"/>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56" name="Oval 51"/>
              <p:cNvSpPr>
                <a:spLocks noChangeAspect="1" noChangeArrowheads="1"/>
              </p:cNvSpPr>
              <p:nvPr>
                <p:custDataLst>
                  <p:tags r:id="rId19"/>
                </p:custDataLst>
              </p:nvPr>
            </p:nvSpPr>
            <p:spPr bwMode="auto">
              <a:xfrm>
                <a:off x="4495" y="1440"/>
                <a:ext cx="160" cy="160"/>
              </a:xfrm>
              <a:prstGeom prst="arc">
                <a:avLst>
                  <a:gd name="adj1" fmla="val 16200000"/>
                  <a:gd name="adj2" fmla="val 162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sp>
          <p:nvSpPr>
            <p:cNvPr id="47" name="Legend1"/>
            <p:cNvSpPr>
              <a:spLocks noChangeArrowheads="1"/>
            </p:cNvSpPr>
            <p:nvPr/>
          </p:nvSpPr>
          <p:spPr bwMode="auto">
            <a:xfrm>
              <a:off x="6976269" y="286539"/>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48" name="Legend2"/>
            <p:cNvSpPr>
              <a:spLocks noChangeArrowheads="1"/>
            </p:cNvSpPr>
            <p:nvPr/>
          </p:nvSpPr>
          <p:spPr bwMode="auto">
            <a:xfrm>
              <a:off x="6976269" y="561178"/>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49" name="Legend3"/>
            <p:cNvSpPr>
              <a:spLocks noChangeArrowheads="1"/>
            </p:cNvSpPr>
            <p:nvPr/>
          </p:nvSpPr>
          <p:spPr bwMode="auto">
            <a:xfrm>
              <a:off x="6976269" y="835817"/>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50" name="Legend4"/>
            <p:cNvSpPr>
              <a:spLocks noChangeArrowheads="1"/>
            </p:cNvSpPr>
            <p:nvPr/>
          </p:nvSpPr>
          <p:spPr bwMode="auto">
            <a:xfrm>
              <a:off x="6976269" y="1107280"/>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51" name="Legend5"/>
            <p:cNvSpPr>
              <a:spLocks noChangeArrowheads="1"/>
            </p:cNvSpPr>
            <p:nvPr/>
          </p:nvSpPr>
          <p:spPr bwMode="auto">
            <a:xfrm>
              <a:off x="6976269" y="1383505"/>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grpSp>
          <p:nvGrpSpPr>
            <p:cNvPr id="52" name="MoonLegend3"/>
            <p:cNvGrpSpPr>
              <a:grpSpLocks noChangeAspect="1"/>
            </p:cNvGrpSpPr>
            <p:nvPr>
              <p:custDataLst>
                <p:tags r:id="rId15"/>
              </p:custDataLst>
            </p:nvPr>
          </p:nvGrpSpPr>
          <p:grpSpPr bwMode="auto">
            <a:xfrm>
              <a:off x="6655594" y="822322"/>
              <a:ext cx="209550" cy="209551"/>
              <a:chOff x="4495" y="1198"/>
              <a:chExt cx="160" cy="160"/>
            </a:xfrm>
          </p:grpSpPr>
          <p:sp>
            <p:nvSpPr>
              <p:cNvPr id="53" name="Oval 47"/>
              <p:cNvSpPr>
                <a:spLocks noChangeAspect="1" noChangeArrowheads="1"/>
              </p:cNvSpPr>
              <p:nvPr>
                <p:custDataLst>
                  <p:tags r:id="rId16"/>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54" name="Arc 48"/>
              <p:cNvSpPr>
                <a:spLocks noChangeAspect="1"/>
              </p:cNvSpPr>
              <p:nvPr>
                <p:custDataLst>
                  <p:tags r:id="rId17"/>
                </p:custDataLst>
              </p:nvPr>
            </p:nvSpPr>
            <p:spPr bwMode="auto">
              <a:xfrm>
                <a:off x="4495" y="1198"/>
                <a:ext cx="160" cy="160"/>
              </a:xfrm>
              <a:prstGeom prst="arc">
                <a:avLst>
                  <a:gd name="adj1" fmla="val 16200000"/>
                  <a:gd name="adj2" fmla="val 54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grpSp>
      <p:sp>
        <p:nvSpPr>
          <p:cNvPr id="64" name="Title 1"/>
          <p:cNvSpPr txBox="1">
            <a:spLocks/>
          </p:cNvSpPr>
          <p:nvPr userDrawn="1"/>
        </p:nvSpPr>
        <p:spPr>
          <a:xfrm>
            <a:off x="0" y="17"/>
            <a:ext cx="12192000" cy="914400"/>
          </a:xfrm>
          <a:prstGeom prst="rect">
            <a:avLst/>
          </a:prstGeom>
          <a:solidFill>
            <a:srgbClr val="376092"/>
          </a:solidFill>
        </p:spPr>
        <p:txBody>
          <a:bodyPr vert="horz" lIns="91159" tIns="45580" rIns="91159" bIns="45580" rtlCol="0" anchor="ctr">
            <a:normAutofit/>
          </a:bodyPr>
          <a:lstStyle>
            <a:lvl1pPr algn="ctr" defTabSz="913915" rtl="0" eaLnBrk="1" latinLnBrk="0" hangingPunct="1">
              <a:spcBef>
                <a:spcPct val="0"/>
              </a:spcBef>
              <a:buNone/>
              <a:defRPr sz="4400" kern="1200">
                <a:solidFill>
                  <a:schemeClr val="tx1"/>
                </a:solidFill>
                <a:latin typeface="+mj-lt"/>
                <a:ea typeface="+mj-ea"/>
                <a:cs typeface="+mj-cs"/>
              </a:defRPr>
            </a:lvl1pPr>
          </a:lstStyle>
          <a:p>
            <a:endParaRPr lang="en-US" sz="3200" dirty="0">
              <a:solidFill>
                <a:prstClr val="white"/>
              </a:solidFill>
              <a:latin typeface="Calibri"/>
            </a:endParaRPr>
          </a:p>
        </p:txBody>
      </p:sp>
    </p:spTree>
    <p:extLst>
      <p:ext uri="{BB962C8B-B14F-4D97-AF65-F5344CB8AC3E}">
        <p14:creationId xmlns:p14="http://schemas.microsoft.com/office/powerpoint/2010/main" val="3110410255"/>
      </p:ext>
    </p:extLst>
  </p:cSld>
  <p:clrMap bg1="lt1" tx1="dk1" bg2="lt2" tx2="dk2" accent1="accent1" accent2="accent2" accent3="accent3" accent4="accent4" accent5="accent5" accent6="accent6" hlink="hlink" folHlink="folHlink"/>
  <p:sldLayoutIdLst>
    <p:sldLayoutId id="2147483962" r:id="rId1"/>
    <p:sldLayoutId id="2147483963" r:id="rId2"/>
    <p:sldLayoutId id="2147483964" r:id="rId3"/>
    <p:sldLayoutId id="2147483965" r:id="rId4"/>
    <p:sldLayoutId id="2147483966" r:id="rId5"/>
    <p:sldLayoutId id="2147483967" r:id="rId6"/>
    <p:sldLayoutId id="2147483968" r:id="rId7"/>
    <p:sldLayoutId id="2147483969" r:id="rId8"/>
  </p:sldLayoutIdLst>
  <p:hf hdr="0" ftr="0" dt="0"/>
  <p:txStyles>
    <p:titleStyle>
      <a:lvl1pPr algn="l" defTabSz="910721" rtl="0" eaLnBrk="1" fontAlgn="base" hangingPunct="1">
        <a:spcBef>
          <a:spcPct val="0"/>
        </a:spcBef>
        <a:spcAft>
          <a:spcPct val="0"/>
        </a:spcAft>
        <a:tabLst>
          <a:tab pos="274509" algn="l"/>
        </a:tabLst>
        <a:defRPr lang="en-US" sz="2200" b="0" baseline="0" noProof="0" dirty="0" smtClean="0">
          <a:solidFill>
            <a:schemeClr val="accent5"/>
          </a:solidFill>
          <a:latin typeface="+mj-lt"/>
          <a:ea typeface="Arial Unicode MS" pitchFamily="34" charset="-128"/>
          <a:cs typeface="Arial Unicode MS" pitchFamily="34" charset="-128"/>
        </a:defRPr>
      </a:lvl1pPr>
      <a:lvl2pPr algn="l" defTabSz="910721" rtl="0" eaLnBrk="1" fontAlgn="base" hangingPunct="1">
        <a:spcBef>
          <a:spcPct val="0"/>
        </a:spcBef>
        <a:spcAft>
          <a:spcPct val="0"/>
        </a:spcAft>
        <a:defRPr sz="1900" b="1">
          <a:solidFill>
            <a:schemeClr val="tx2"/>
          </a:solidFill>
          <a:latin typeface="Arial" charset="0"/>
        </a:defRPr>
      </a:lvl2pPr>
      <a:lvl3pPr algn="l" defTabSz="910721" rtl="0" eaLnBrk="1" fontAlgn="base" hangingPunct="1">
        <a:spcBef>
          <a:spcPct val="0"/>
        </a:spcBef>
        <a:spcAft>
          <a:spcPct val="0"/>
        </a:spcAft>
        <a:defRPr sz="1900" b="1">
          <a:solidFill>
            <a:schemeClr val="tx2"/>
          </a:solidFill>
          <a:latin typeface="Arial" charset="0"/>
        </a:defRPr>
      </a:lvl3pPr>
      <a:lvl4pPr algn="l" defTabSz="910721" rtl="0" eaLnBrk="1" fontAlgn="base" hangingPunct="1">
        <a:spcBef>
          <a:spcPct val="0"/>
        </a:spcBef>
        <a:spcAft>
          <a:spcPct val="0"/>
        </a:spcAft>
        <a:defRPr sz="1900" b="1">
          <a:solidFill>
            <a:schemeClr val="tx2"/>
          </a:solidFill>
          <a:latin typeface="Arial" charset="0"/>
        </a:defRPr>
      </a:lvl4pPr>
      <a:lvl5pPr algn="l" defTabSz="910721" rtl="0" eaLnBrk="1" fontAlgn="base" hangingPunct="1">
        <a:spcBef>
          <a:spcPct val="0"/>
        </a:spcBef>
        <a:spcAft>
          <a:spcPct val="0"/>
        </a:spcAft>
        <a:defRPr sz="1900" b="1">
          <a:solidFill>
            <a:schemeClr val="tx2"/>
          </a:solidFill>
          <a:latin typeface="Arial" charset="0"/>
        </a:defRPr>
      </a:lvl5pPr>
      <a:lvl6pPr marL="465031" algn="l" defTabSz="910721" rtl="0" eaLnBrk="1" fontAlgn="base" hangingPunct="1">
        <a:spcBef>
          <a:spcPct val="0"/>
        </a:spcBef>
        <a:spcAft>
          <a:spcPct val="0"/>
        </a:spcAft>
        <a:defRPr sz="1900" b="1">
          <a:solidFill>
            <a:schemeClr val="tx2"/>
          </a:solidFill>
          <a:latin typeface="Arial" charset="0"/>
        </a:defRPr>
      </a:lvl6pPr>
      <a:lvl7pPr marL="930096" algn="l" defTabSz="910721" rtl="0" eaLnBrk="1" fontAlgn="base" hangingPunct="1">
        <a:spcBef>
          <a:spcPct val="0"/>
        </a:spcBef>
        <a:spcAft>
          <a:spcPct val="0"/>
        </a:spcAft>
        <a:defRPr sz="1900" b="1">
          <a:solidFill>
            <a:schemeClr val="tx2"/>
          </a:solidFill>
          <a:latin typeface="Arial" charset="0"/>
        </a:defRPr>
      </a:lvl7pPr>
      <a:lvl8pPr marL="1395149" algn="l" defTabSz="910721" rtl="0" eaLnBrk="1" fontAlgn="base" hangingPunct="1">
        <a:spcBef>
          <a:spcPct val="0"/>
        </a:spcBef>
        <a:spcAft>
          <a:spcPct val="0"/>
        </a:spcAft>
        <a:defRPr sz="1900" b="1">
          <a:solidFill>
            <a:schemeClr val="tx2"/>
          </a:solidFill>
          <a:latin typeface="Arial" charset="0"/>
        </a:defRPr>
      </a:lvl8pPr>
      <a:lvl9pPr marL="1860194" algn="l" defTabSz="910721" rtl="0" eaLnBrk="1" fontAlgn="base" hangingPunct="1">
        <a:spcBef>
          <a:spcPct val="0"/>
        </a:spcBef>
        <a:spcAft>
          <a:spcPct val="0"/>
        </a:spcAft>
        <a:defRPr sz="1900" b="1">
          <a:solidFill>
            <a:schemeClr val="tx2"/>
          </a:solidFill>
          <a:latin typeface="Arial" charset="0"/>
        </a:defRPr>
      </a:lvl9pPr>
    </p:titleStyle>
    <p:bodyStyle>
      <a:lvl1pPr marL="0" indent="0" algn="l" defTabSz="910721" rtl="0" eaLnBrk="1" fontAlgn="base" hangingPunct="1">
        <a:spcBef>
          <a:spcPct val="0"/>
        </a:spcBef>
        <a:spcAft>
          <a:spcPct val="0"/>
        </a:spcAft>
        <a:buClr>
          <a:schemeClr val="tx2"/>
        </a:buClr>
        <a:defRPr sz="3200" baseline="0">
          <a:solidFill>
            <a:schemeClr val="tx1"/>
          </a:solidFill>
          <a:latin typeface="Calibri" panose="020F0502020204030204" pitchFamily="34" charset="0"/>
          <a:ea typeface="Arial Unicode MS" pitchFamily="34" charset="-128"/>
          <a:cs typeface="Arial Unicode MS" pitchFamily="34" charset="-128"/>
        </a:defRPr>
      </a:lvl1pPr>
      <a:lvl2pPr marL="197001" indent="-195387" algn="l" defTabSz="910721" rtl="0" eaLnBrk="1" fontAlgn="base" hangingPunct="1">
        <a:spcBef>
          <a:spcPct val="0"/>
        </a:spcBef>
        <a:spcAft>
          <a:spcPct val="0"/>
        </a:spcAft>
        <a:buClr>
          <a:schemeClr val="tx2"/>
        </a:buClr>
        <a:buSzPct val="125000"/>
        <a:buFont typeface="Arial" charset="0"/>
        <a:buChar char="▪"/>
        <a:defRPr sz="1600" baseline="0">
          <a:solidFill>
            <a:schemeClr val="tx1"/>
          </a:solidFill>
          <a:latin typeface="+mn-lt"/>
          <a:ea typeface="Arial Unicode MS" pitchFamily="34" charset="-128"/>
          <a:cs typeface="Arial Unicode MS" pitchFamily="34" charset="-128"/>
        </a:defRPr>
      </a:lvl2pPr>
      <a:lvl3pPr marL="465031" indent="-266436" algn="l" defTabSz="910721"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ea typeface="Arial Unicode MS" pitchFamily="34" charset="-128"/>
          <a:cs typeface="Arial Unicode MS" pitchFamily="34" charset="-128"/>
        </a:defRPr>
      </a:lvl3pPr>
      <a:lvl4pPr marL="624911" indent="-158250" algn="l" defTabSz="910721"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ea typeface="Arial Unicode MS" pitchFamily="34" charset="-128"/>
          <a:cs typeface="Arial Unicode MS" pitchFamily="34" charset="-128"/>
        </a:defRPr>
      </a:lvl4pPr>
      <a:lvl5pPr marL="762681" indent="-132409" algn="l" defTabSz="910721"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ea typeface="Arial Unicode MS" pitchFamily="34" charset="-128"/>
          <a:cs typeface="Arial Unicode MS" pitchFamily="34" charset="-128"/>
        </a:defRPr>
      </a:lvl5pPr>
      <a:lvl6pPr marL="762681" indent="-132409" algn="l" defTabSz="910721"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6pPr>
      <a:lvl7pPr marL="762681" indent="-132409" algn="l" defTabSz="910721"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7pPr>
      <a:lvl8pPr marL="762681" indent="-132409" algn="l" defTabSz="910721"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8pPr>
      <a:lvl9pPr marL="762681" indent="-132409" algn="l" defTabSz="910721"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9pPr>
    </p:bodyStyle>
    <p:otherStyle>
      <a:defPPr>
        <a:defRPr lang="en-US"/>
      </a:defPPr>
      <a:lvl1pPr marL="0" algn="l" defTabSz="930096" rtl="0" eaLnBrk="1" latinLnBrk="0" hangingPunct="1">
        <a:defRPr sz="1800" kern="1200">
          <a:solidFill>
            <a:schemeClr val="tx1"/>
          </a:solidFill>
          <a:latin typeface="+mn-lt"/>
          <a:ea typeface="+mn-ea"/>
          <a:cs typeface="+mn-cs"/>
        </a:defRPr>
      </a:lvl1pPr>
      <a:lvl2pPr marL="465031" algn="l" defTabSz="930096" rtl="0" eaLnBrk="1" latinLnBrk="0" hangingPunct="1">
        <a:defRPr sz="1800" kern="1200">
          <a:solidFill>
            <a:schemeClr val="tx1"/>
          </a:solidFill>
          <a:latin typeface="+mn-lt"/>
          <a:ea typeface="+mn-ea"/>
          <a:cs typeface="+mn-cs"/>
        </a:defRPr>
      </a:lvl2pPr>
      <a:lvl3pPr marL="930096" algn="l" defTabSz="930096" rtl="0" eaLnBrk="1" latinLnBrk="0" hangingPunct="1">
        <a:defRPr sz="1800" kern="1200">
          <a:solidFill>
            <a:schemeClr val="tx1"/>
          </a:solidFill>
          <a:latin typeface="+mn-lt"/>
          <a:ea typeface="+mn-ea"/>
          <a:cs typeface="+mn-cs"/>
        </a:defRPr>
      </a:lvl3pPr>
      <a:lvl4pPr marL="1395149" algn="l" defTabSz="930096" rtl="0" eaLnBrk="1" latinLnBrk="0" hangingPunct="1">
        <a:defRPr sz="1800" kern="1200">
          <a:solidFill>
            <a:schemeClr val="tx1"/>
          </a:solidFill>
          <a:latin typeface="+mn-lt"/>
          <a:ea typeface="+mn-ea"/>
          <a:cs typeface="+mn-cs"/>
        </a:defRPr>
      </a:lvl4pPr>
      <a:lvl5pPr marL="1860194" algn="l" defTabSz="930096" rtl="0" eaLnBrk="1" latinLnBrk="0" hangingPunct="1">
        <a:defRPr sz="1800" kern="1200">
          <a:solidFill>
            <a:schemeClr val="tx1"/>
          </a:solidFill>
          <a:latin typeface="+mn-lt"/>
          <a:ea typeface="+mn-ea"/>
          <a:cs typeface="+mn-cs"/>
        </a:defRPr>
      </a:lvl5pPr>
      <a:lvl6pPr marL="2325246" algn="l" defTabSz="930096" rtl="0" eaLnBrk="1" latinLnBrk="0" hangingPunct="1">
        <a:defRPr sz="1800" kern="1200">
          <a:solidFill>
            <a:schemeClr val="tx1"/>
          </a:solidFill>
          <a:latin typeface="+mn-lt"/>
          <a:ea typeface="+mn-ea"/>
          <a:cs typeface="+mn-cs"/>
        </a:defRPr>
      </a:lvl6pPr>
      <a:lvl7pPr marL="2790295" algn="l" defTabSz="930096" rtl="0" eaLnBrk="1" latinLnBrk="0" hangingPunct="1">
        <a:defRPr sz="1800" kern="1200">
          <a:solidFill>
            <a:schemeClr val="tx1"/>
          </a:solidFill>
          <a:latin typeface="+mn-lt"/>
          <a:ea typeface="+mn-ea"/>
          <a:cs typeface="+mn-cs"/>
        </a:defRPr>
      </a:lvl7pPr>
      <a:lvl8pPr marL="3255344" algn="l" defTabSz="930096" rtl="0" eaLnBrk="1" latinLnBrk="0" hangingPunct="1">
        <a:defRPr sz="1800" kern="1200">
          <a:solidFill>
            <a:schemeClr val="tx1"/>
          </a:solidFill>
          <a:latin typeface="+mn-lt"/>
          <a:ea typeface="+mn-ea"/>
          <a:cs typeface="+mn-cs"/>
        </a:defRPr>
      </a:lvl8pPr>
      <a:lvl9pPr marL="3720394" algn="l" defTabSz="930096"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10"/>
            </p:custDataLst>
          </p:nvPr>
        </p:nvGraphicFramePr>
        <p:xfrm>
          <a:off x="0" y="0"/>
          <a:ext cx="215979" cy="161974"/>
        </p:xfrm>
        <a:graphic>
          <a:graphicData uri="http://schemas.openxmlformats.org/presentationml/2006/ole">
            <mc:AlternateContent xmlns:mc="http://schemas.openxmlformats.org/markup-compatibility/2006">
              <mc:Choice xmlns:v="urn:schemas-microsoft-com:vml" Requires="v">
                <p:oleObj name="think-cell Slide" r:id="rId13" imgW="270" imgH="270" progId="TCLayout.ActiveDocument.1">
                  <p:embed/>
                </p:oleObj>
              </mc:Choice>
              <mc:Fallback>
                <p:oleObj name="think-cell Slide" r:id="rId13" imgW="270" imgH="270" progId="TCLayout.ActiveDocument.1">
                  <p:embed/>
                  <p:pic>
                    <p:nvPicPr>
                      <p:cNvPr id="2" name="Object 1" hidden="1"/>
                      <p:cNvPicPr/>
                      <p:nvPr/>
                    </p:nvPicPr>
                    <p:blipFill>
                      <a:blip r:embed="rId14"/>
                      <a:stretch>
                        <a:fillRect/>
                      </a:stretch>
                    </p:blipFill>
                    <p:spPr>
                      <a:xfrm>
                        <a:off x="0" y="0"/>
                        <a:ext cx="215979" cy="161974"/>
                      </a:xfrm>
                      <a:prstGeom prst="rect">
                        <a:avLst/>
                      </a:prstGeom>
                    </p:spPr>
                  </p:pic>
                </p:oleObj>
              </mc:Fallback>
            </mc:AlternateContent>
          </a:graphicData>
        </a:graphic>
      </p:graphicFrame>
      <p:sp>
        <p:nvSpPr>
          <p:cNvPr id="1036" name="Rectangle 286"/>
          <p:cNvSpPr>
            <a:spLocks noGrp="1" noChangeArrowheads="1"/>
          </p:cNvSpPr>
          <p:nvPr>
            <p:ph type="body" idx="1"/>
          </p:nvPr>
        </p:nvSpPr>
        <p:spPr bwMode="auto">
          <a:xfrm>
            <a:off x="646212" y="990256"/>
            <a:ext cx="11074592" cy="251222"/>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a:t>Text</a:t>
            </a:r>
          </a:p>
        </p:txBody>
      </p:sp>
      <p:sp>
        <p:nvSpPr>
          <p:cNvPr id="19" name="Title Placeholder 2"/>
          <p:cNvSpPr>
            <a:spLocks noGrp="1" noChangeArrowheads="1"/>
          </p:cNvSpPr>
          <p:nvPr>
            <p:ph type="title"/>
          </p:nvPr>
        </p:nvSpPr>
        <p:spPr bwMode="auto">
          <a:xfrm>
            <a:off x="161995" y="257724"/>
            <a:ext cx="11725484" cy="298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a:t>Click to edit Master title style</a:t>
            </a:r>
          </a:p>
        </p:txBody>
      </p:sp>
      <p:sp>
        <p:nvSpPr>
          <p:cNvPr id="10" name="McK 1. On-page tracker" hidden="1"/>
          <p:cNvSpPr>
            <a:spLocks noChangeArrowheads="1"/>
          </p:cNvSpPr>
          <p:nvPr/>
        </p:nvSpPr>
        <p:spPr bwMode="auto">
          <a:xfrm>
            <a:off x="161984" y="27536"/>
            <a:ext cx="859210"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4012" fontAlgn="base">
              <a:spcBef>
                <a:spcPct val="0"/>
              </a:spcBef>
              <a:spcAft>
                <a:spcPct val="0"/>
              </a:spcAft>
            </a:pPr>
            <a:r>
              <a:rPr lang="en-US" sz="1400" dirty="0">
                <a:solidFill>
                  <a:srgbClr val="808080"/>
                </a:solidFill>
                <a:latin typeface="Arial"/>
                <a:ea typeface="ＭＳ Ｐゴシック"/>
              </a:rPr>
              <a:t>TRACKER</a:t>
            </a:r>
          </a:p>
        </p:txBody>
      </p:sp>
      <p:sp>
        <p:nvSpPr>
          <p:cNvPr id="11" name="McK 3. Unit of measure" hidden="1"/>
          <p:cNvSpPr txBox="1">
            <a:spLocks noChangeArrowheads="1"/>
          </p:cNvSpPr>
          <p:nvPr/>
        </p:nvSpPr>
        <p:spPr bwMode="auto">
          <a:xfrm>
            <a:off x="161993" y="542622"/>
            <a:ext cx="11725484" cy="251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895350">
              <a:defRPr sz="2400">
                <a:solidFill>
                  <a:schemeClr val="tx1"/>
                </a:solidFill>
                <a:latin typeface="Arial" charset="0"/>
              </a:defRPr>
            </a:lvl1pPr>
            <a:lvl2pPr marL="447675" defTabSz="895350">
              <a:defRPr sz="2400">
                <a:solidFill>
                  <a:schemeClr val="tx1"/>
                </a:solidFill>
                <a:latin typeface="Arial" charset="0"/>
              </a:defRPr>
            </a:lvl2pPr>
            <a:lvl3pPr marL="895350" defTabSz="895350">
              <a:defRPr sz="2400">
                <a:solidFill>
                  <a:schemeClr val="tx1"/>
                </a:solidFill>
                <a:latin typeface="Arial" charset="0"/>
              </a:defRPr>
            </a:lvl3pPr>
            <a:lvl4pPr marL="1344613"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600" dirty="0">
                <a:solidFill>
                  <a:srgbClr val="808080"/>
                </a:solidFill>
                <a:latin typeface="Arial"/>
                <a:ea typeface="ＭＳ Ｐゴシック"/>
              </a:rPr>
              <a:t>Unit of measure</a:t>
            </a:r>
          </a:p>
        </p:txBody>
      </p:sp>
      <p:grpSp>
        <p:nvGrpSpPr>
          <p:cNvPr id="12" name="McK Slide Elements" hidden="1"/>
          <p:cNvGrpSpPr>
            <a:grpSpLocks/>
          </p:cNvGrpSpPr>
          <p:nvPr/>
        </p:nvGrpSpPr>
        <p:grpSpPr bwMode="auto">
          <a:xfrm>
            <a:off x="161986" y="6203623"/>
            <a:ext cx="11630453" cy="518318"/>
            <a:chOff x="75" y="3830"/>
            <a:chExt cx="5385" cy="320"/>
          </a:xfrm>
        </p:grpSpPr>
        <p:sp>
          <p:nvSpPr>
            <p:cNvPr id="13" name="McK 4. Footnote"/>
            <p:cNvSpPr txBox="1">
              <a:spLocks noChangeArrowheads="1"/>
            </p:cNvSpPr>
            <p:nvPr/>
          </p:nvSpPr>
          <p:spPr bwMode="auto">
            <a:xfrm>
              <a:off x="75" y="3830"/>
              <a:ext cx="5385" cy="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lvl1pPr marL="104775" indent="-104775" defTabSz="895350">
                <a:defRPr sz="2400">
                  <a:solidFill>
                    <a:schemeClr val="tx1"/>
                  </a:solidFill>
                  <a:latin typeface="Arial" charset="0"/>
                </a:defRPr>
              </a:lvl1pPr>
              <a:lvl2pPr marL="1031875" defTabSz="895350">
                <a:defRPr sz="2400">
                  <a:solidFill>
                    <a:schemeClr val="tx1"/>
                  </a:solidFill>
                  <a:latin typeface="Arial" charset="0"/>
                </a:defRPr>
              </a:lvl2pPr>
              <a:lvl3pPr marL="1217613" defTabSz="895350">
                <a:defRPr sz="2400">
                  <a:solidFill>
                    <a:schemeClr val="tx1"/>
                  </a:solidFill>
                  <a:latin typeface="Arial" charset="0"/>
                </a:defRPr>
              </a:lvl3pPr>
              <a:lvl4pPr marL="1404938"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000" dirty="0">
                  <a:solidFill>
                    <a:srgbClr val="000000"/>
                  </a:solidFill>
                  <a:latin typeface="Arial"/>
                  <a:ea typeface="ＭＳ Ｐゴシック"/>
                </a:rPr>
                <a:t>1 Footnote</a:t>
              </a:r>
            </a:p>
          </p:txBody>
        </p:sp>
        <p:sp>
          <p:nvSpPr>
            <p:cNvPr id="14" name="McK 5. Source"/>
            <p:cNvSpPr>
              <a:spLocks noChangeArrowheads="1"/>
            </p:cNvSpPr>
            <p:nvPr/>
          </p:nvSpPr>
          <p:spPr bwMode="auto">
            <a:xfrm>
              <a:off x="75" y="4054"/>
              <a:ext cx="4323" cy="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621580" indent="-621580" defTabSz="912944" fontAlgn="base">
                <a:spcBef>
                  <a:spcPct val="0"/>
                </a:spcBef>
                <a:spcAft>
                  <a:spcPct val="0"/>
                </a:spcAft>
                <a:tabLst>
                  <a:tab pos="624816" algn="l"/>
                </a:tabLst>
              </a:pPr>
              <a:r>
                <a:rPr lang="en-US" sz="1000" dirty="0">
                  <a:solidFill>
                    <a:srgbClr val="000000"/>
                  </a:solidFill>
                  <a:latin typeface="Arial"/>
                  <a:ea typeface="ＭＳ Ｐゴシック"/>
                </a:rPr>
                <a:t>SOURCE: Source</a:t>
              </a:r>
            </a:p>
          </p:txBody>
        </p:sp>
      </p:grpSp>
      <p:grpSp>
        <p:nvGrpSpPr>
          <p:cNvPr id="15" name="ACET" hidden="1"/>
          <p:cNvGrpSpPr>
            <a:grpSpLocks/>
          </p:cNvGrpSpPr>
          <p:nvPr/>
        </p:nvGrpSpPr>
        <p:grpSpPr bwMode="auto">
          <a:xfrm>
            <a:off x="1976215" y="1150019"/>
            <a:ext cx="5801189" cy="518318"/>
            <a:chOff x="915" y="710"/>
            <a:chExt cx="2686" cy="320"/>
          </a:xfrm>
        </p:grpSpPr>
        <p:cxnSp>
          <p:nvCxnSpPr>
            <p:cNvPr id="16" name="AutoShape 249"/>
            <p:cNvCxnSpPr>
              <a:cxnSpLocks noChangeShapeType="1"/>
              <a:stCxn id="17" idx="4"/>
              <a:endCxn id="17" idx="6"/>
            </p:cNvCxnSpPr>
            <p:nvPr/>
          </p:nvCxnSpPr>
          <p:spPr bwMode="auto">
            <a:xfrm>
              <a:off x="915" y="1030"/>
              <a:ext cx="2686" cy="0"/>
            </a:xfrm>
            <a:prstGeom prst="straightConnector1">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AutoShape 250"/>
            <p:cNvSpPr>
              <a:spLocks noChangeArrowheads="1"/>
            </p:cNvSpPr>
            <p:nvPr/>
          </p:nvSpPr>
          <p:spPr bwMode="auto">
            <a:xfrm>
              <a:off x="915" y="710"/>
              <a:ext cx="2686" cy="320"/>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8288" anchor="b">
              <a:spAutoFit/>
            </a:bodyPr>
            <a:lstStyle/>
            <a:p>
              <a:pPr defTabSz="914012" fontAlgn="base">
                <a:spcBef>
                  <a:spcPct val="0"/>
                </a:spcBef>
                <a:spcAft>
                  <a:spcPct val="0"/>
                </a:spcAft>
              </a:pPr>
              <a:r>
                <a:rPr lang="en-US" sz="1600" b="1" dirty="0">
                  <a:solidFill>
                    <a:srgbClr val="000000"/>
                  </a:solidFill>
                  <a:latin typeface="Arial"/>
                  <a:ea typeface="ＭＳ Ｐゴシック"/>
                </a:rPr>
                <a:t>Title</a:t>
              </a:r>
            </a:p>
            <a:p>
              <a:pPr defTabSz="914012" fontAlgn="base">
                <a:spcBef>
                  <a:spcPct val="0"/>
                </a:spcBef>
                <a:spcAft>
                  <a:spcPct val="0"/>
                </a:spcAft>
              </a:pPr>
              <a:r>
                <a:rPr lang="en-US" sz="1600" dirty="0">
                  <a:solidFill>
                    <a:srgbClr val="808080"/>
                  </a:solidFill>
                  <a:latin typeface="Arial"/>
                  <a:ea typeface="ＭＳ Ｐゴシック"/>
                </a:rPr>
                <a:t>Unit of measure</a:t>
              </a:r>
            </a:p>
          </p:txBody>
        </p:sp>
      </p:grpSp>
      <p:grpSp>
        <p:nvGrpSpPr>
          <p:cNvPr id="31" name="Group 30"/>
          <p:cNvGrpSpPr/>
          <p:nvPr userDrawn="1"/>
        </p:nvGrpSpPr>
        <p:grpSpPr>
          <a:xfrm>
            <a:off x="0" y="0"/>
            <a:ext cx="12191999" cy="228600"/>
            <a:chOff x="0" y="0"/>
            <a:chExt cx="8958263" cy="85725"/>
          </a:xfrm>
        </p:grpSpPr>
        <p:pic>
          <p:nvPicPr>
            <p:cNvPr id="32" name="Picture 31"/>
            <p:cNvPicPr>
              <a:picLocks noChangeAspect="1"/>
            </p:cNvPicPr>
            <p:nvPr>
              <p:custDataLst>
                <p:tags r:id="rId11"/>
              </p:custDataLst>
            </p:nvPr>
          </p:nvPicPr>
          <p:blipFill rotWithShape="1">
            <a:blip r:embed="rId15" cstate="print">
              <a:extLst>
                <a:ext uri="{28A0092B-C50C-407E-A947-70E740481C1C}">
                  <a14:useLocalDpi xmlns:a14="http://schemas.microsoft.com/office/drawing/2010/main"/>
                </a:ext>
              </a:extLst>
            </a:blip>
            <a:srcRect/>
            <a:stretch/>
          </p:blipFill>
          <p:spPr>
            <a:xfrm>
              <a:off x="2423319" y="1"/>
              <a:ext cx="6534944" cy="85724"/>
            </a:xfrm>
            <a:prstGeom prst="rect">
              <a:avLst/>
            </a:prstGeom>
          </p:spPr>
        </p:pic>
        <p:pic>
          <p:nvPicPr>
            <p:cNvPr id="33" name="Picture 4" descr="http://2.bp.blogspot.com/-w4kZ91ZurSI/TjhKaHWWs2I/AAAAAAAAAIY/nVOVRIfHPjQ/s1600/NY+coat+of+arms+2.png"/>
            <p:cNvPicPr>
              <a:picLocks noChangeArrowheads="1"/>
            </p:cNvPicPr>
            <p:nvPr>
              <p:custDataLst>
                <p:tags r:id="rId12"/>
              </p:custDataLst>
            </p:nvPr>
          </p:nvPicPr>
          <p:blipFill rotWithShape="1">
            <a:blip r:embed="rId16" cstate="screen">
              <a:extLst>
                <a:ext uri="{28A0092B-C50C-407E-A947-70E740481C1C}">
                  <a14:useLocalDpi xmlns:a14="http://schemas.microsoft.com/office/drawing/2010/main"/>
                </a:ext>
              </a:extLst>
            </a:blip>
            <a:srcRect/>
            <a:stretch/>
          </p:blipFill>
          <p:spPr bwMode="auto">
            <a:xfrm>
              <a:off x="0" y="0"/>
              <a:ext cx="2423319" cy="8572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5" name="McK Slide Elements"/>
          <p:cNvGrpSpPr>
            <a:grpSpLocks/>
          </p:cNvGrpSpPr>
          <p:nvPr/>
        </p:nvGrpSpPr>
        <p:grpSpPr bwMode="auto">
          <a:xfrm>
            <a:off x="161994" y="6344557"/>
            <a:ext cx="7583057" cy="377401"/>
            <a:chOff x="75" y="3917"/>
            <a:chExt cx="5429" cy="233"/>
          </a:xfrm>
        </p:grpSpPr>
        <p:sp>
          <p:nvSpPr>
            <p:cNvPr id="36" name="McK 4. Footnote" hidden="1"/>
            <p:cNvSpPr txBox="1">
              <a:spLocks noChangeArrowheads="1"/>
            </p:cNvSpPr>
            <p:nvPr/>
          </p:nvSpPr>
          <p:spPr bwMode="auto">
            <a:xfrm>
              <a:off x="75" y="3917"/>
              <a:ext cx="5385" cy="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lvl1pPr marL="104775" indent="-104775" defTabSz="895350">
                <a:defRPr sz="2400">
                  <a:solidFill>
                    <a:schemeClr val="tx1"/>
                  </a:solidFill>
                  <a:latin typeface="Arial" charset="0"/>
                </a:defRPr>
              </a:lvl1pPr>
              <a:lvl2pPr marL="1031875" defTabSz="895350">
                <a:defRPr sz="2400">
                  <a:solidFill>
                    <a:schemeClr val="tx1"/>
                  </a:solidFill>
                  <a:latin typeface="Arial" charset="0"/>
                </a:defRPr>
              </a:lvl2pPr>
              <a:lvl3pPr marL="1217613" defTabSz="895350">
                <a:defRPr sz="2400">
                  <a:solidFill>
                    <a:schemeClr val="tx1"/>
                  </a:solidFill>
                  <a:latin typeface="Arial" charset="0"/>
                </a:defRPr>
              </a:lvl3pPr>
              <a:lvl4pPr marL="1404938"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000" dirty="0">
                  <a:solidFill>
                    <a:srgbClr val="000000"/>
                  </a:solidFill>
                  <a:latin typeface="Arial"/>
                  <a:ea typeface="ＭＳ Ｐゴシック"/>
                  <a:sym typeface="Calibri"/>
                </a:rPr>
                <a:t>1 Footnote</a:t>
              </a:r>
            </a:p>
          </p:txBody>
        </p:sp>
        <p:sp>
          <p:nvSpPr>
            <p:cNvPr id="37" name="McK 5. Source" hidden="1"/>
            <p:cNvSpPr>
              <a:spLocks noChangeArrowheads="1"/>
            </p:cNvSpPr>
            <p:nvPr/>
          </p:nvSpPr>
          <p:spPr bwMode="auto">
            <a:xfrm>
              <a:off x="75" y="4054"/>
              <a:ext cx="5429" cy="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chorCtr="0">
              <a:spAutoFit/>
            </a:bodyPr>
            <a:lstStyle/>
            <a:p>
              <a:pPr marL="621580" indent="-621580" defTabSz="912944" fontAlgn="base">
                <a:spcBef>
                  <a:spcPct val="0"/>
                </a:spcBef>
                <a:spcAft>
                  <a:spcPct val="0"/>
                </a:spcAft>
                <a:tabLst>
                  <a:tab pos="624816" algn="l"/>
                </a:tabLst>
              </a:pPr>
              <a:r>
                <a:rPr lang="en-US" sz="1000" dirty="0">
                  <a:solidFill>
                    <a:srgbClr val="000000"/>
                  </a:solidFill>
                  <a:latin typeface="Arial"/>
                  <a:ea typeface="ＭＳ Ｐゴシック"/>
                  <a:sym typeface="Calibri"/>
                </a:rPr>
                <a:t>SOURCE: Source</a:t>
              </a:r>
            </a:p>
          </p:txBody>
        </p:sp>
      </p:grpSp>
      <p:sp>
        <p:nvSpPr>
          <p:cNvPr id="41" name="Rectangle 40"/>
          <p:cNvSpPr>
            <a:spLocks/>
          </p:cNvSpPr>
          <p:nvPr/>
        </p:nvSpPr>
        <p:spPr>
          <a:xfrm>
            <a:off x="9" y="6767038"/>
            <a:ext cx="12187680" cy="90968"/>
          </a:xfrm>
          <a:prstGeom prst="rect">
            <a:avLst/>
          </a:prstGeom>
          <a:solidFill>
            <a:schemeClr val="tx2"/>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3236" tIns="46619" rIns="93236" bIns="46619" rtlCol="0" anchor="ctr"/>
          <a:lstStyle/>
          <a:p>
            <a:pPr algn="ctr" defTabSz="914012" fontAlgn="base">
              <a:spcBef>
                <a:spcPct val="0"/>
              </a:spcBef>
              <a:spcAft>
                <a:spcPct val="0"/>
              </a:spcAft>
            </a:pPr>
            <a:endParaRPr lang="en-US" sz="1600" dirty="0">
              <a:solidFill>
                <a:srgbClr val="FFFFFF"/>
              </a:solidFill>
              <a:latin typeface="Arial"/>
              <a:ea typeface="ＭＳ Ｐゴシック"/>
            </a:endParaRPr>
          </a:p>
        </p:txBody>
      </p:sp>
      <p:sp>
        <p:nvSpPr>
          <p:cNvPr id="3" name="Slide Number Placeholder 2"/>
          <p:cNvSpPr>
            <a:spLocks noGrp="1"/>
          </p:cNvSpPr>
          <p:nvPr>
            <p:ph type="sldNum" sz="quarter" idx="4"/>
          </p:nvPr>
        </p:nvSpPr>
        <p:spPr>
          <a:xfrm>
            <a:off x="9347560" y="6448515"/>
            <a:ext cx="2844440" cy="366062"/>
          </a:xfrm>
          <a:prstGeom prst="rect">
            <a:avLst/>
          </a:prstGeom>
        </p:spPr>
        <p:txBody>
          <a:bodyPr vert="horz" lIns="93236" tIns="46619" rIns="93236" bIns="46619" rtlCol="0" anchor="ctr"/>
          <a:lstStyle>
            <a:lvl1pPr algn="r">
              <a:defRPr sz="1200">
                <a:solidFill>
                  <a:schemeClr val="tx1">
                    <a:tint val="75000"/>
                  </a:schemeClr>
                </a:solidFill>
              </a:defRPr>
            </a:lvl1pPr>
          </a:lstStyle>
          <a:p>
            <a:pPr defTabSz="914012" fontAlgn="base">
              <a:spcBef>
                <a:spcPct val="0"/>
              </a:spcBef>
              <a:spcAft>
                <a:spcPct val="0"/>
              </a:spcAft>
            </a:pPr>
            <a:fld id="{0AFE0CEA-DBDE-994A-BBC2-F157B3306CC8}" type="slidenum">
              <a:rPr lang="en-US" smtClean="0">
                <a:solidFill>
                  <a:srgbClr val="000000">
                    <a:tint val="75000"/>
                  </a:srgbClr>
                </a:solidFill>
              </a:rPr>
              <a:pPr defTabSz="914012" fontAlgn="base">
                <a:spcBef>
                  <a:spcPct val="0"/>
                </a:spcBef>
                <a:spcAft>
                  <a:spcPct val="0"/>
                </a:spcAft>
              </a:pPr>
              <a:t>‹#›</a:t>
            </a:fld>
            <a:endParaRPr lang="en-US" dirty="0">
              <a:solidFill>
                <a:srgbClr val="000000">
                  <a:tint val="75000"/>
                </a:srgbClr>
              </a:solidFill>
            </a:endParaRPr>
          </a:p>
        </p:txBody>
      </p:sp>
    </p:spTree>
    <p:extLst>
      <p:ext uri="{BB962C8B-B14F-4D97-AF65-F5344CB8AC3E}">
        <p14:creationId xmlns:p14="http://schemas.microsoft.com/office/powerpoint/2010/main" val="64144319"/>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Lst>
  <p:hf sldNum="0" hdr="0" dt="0"/>
  <p:txStyles>
    <p:titleStyle>
      <a:lvl1pPr algn="l" defTabSz="912944" rtl="0" eaLnBrk="1" fontAlgn="base" hangingPunct="1">
        <a:spcBef>
          <a:spcPct val="0"/>
        </a:spcBef>
        <a:spcAft>
          <a:spcPct val="0"/>
        </a:spcAft>
        <a:tabLst>
          <a:tab pos="275179" algn="l"/>
        </a:tabLst>
        <a:defRPr sz="1900" b="1" baseline="0">
          <a:solidFill>
            <a:schemeClr val="tx2"/>
          </a:solidFill>
          <a:latin typeface="+mj-lt"/>
          <a:ea typeface="+mj-ea"/>
          <a:cs typeface="+mj-cs"/>
        </a:defRPr>
      </a:lvl1pPr>
      <a:lvl2pPr algn="l" defTabSz="912944" rtl="0" eaLnBrk="1" fontAlgn="base" hangingPunct="1">
        <a:spcBef>
          <a:spcPct val="0"/>
        </a:spcBef>
        <a:spcAft>
          <a:spcPct val="0"/>
        </a:spcAft>
        <a:defRPr sz="1900" b="1">
          <a:solidFill>
            <a:schemeClr val="tx2"/>
          </a:solidFill>
          <a:latin typeface="Arial" charset="0"/>
        </a:defRPr>
      </a:lvl2pPr>
      <a:lvl3pPr algn="l" defTabSz="912944" rtl="0" eaLnBrk="1" fontAlgn="base" hangingPunct="1">
        <a:spcBef>
          <a:spcPct val="0"/>
        </a:spcBef>
        <a:spcAft>
          <a:spcPct val="0"/>
        </a:spcAft>
        <a:defRPr sz="1900" b="1">
          <a:solidFill>
            <a:schemeClr val="tx2"/>
          </a:solidFill>
          <a:latin typeface="Arial" charset="0"/>
        </a:defRPr>
      </a:lvl3pPr>
      <a:lvl4pPr algn="l" defTabSz="912944" rtl="0" eaLnBrk="1" fontAlgn="base" hangingPunct="1">
        <a:spcBef>
          <a:spcPct val="0"/>
        </a:spcBef>
        <a:spcAft>
          <a:spcPct val="0"/>
        </a:spcAft>
        <a:defRPr sz="1900" b="1">
          <a:solidFill>
            <a:schemeClr val="tx2"/>
          </a:solidFill>
          <a:latin typeface="Arial" charset="0"/>
        </a:defRPr>
      </a:lvl4pPr>
      <a:lvl5pPr algn="l" defTabSz="912944" rtl="0" eaLnBrk="1" fontAlgn="base" hangingPunct="1">
        <a:spcBef>
          <a:spcPct val="0"/>
        </a:spcBef>
        <a:spcAft>
          <a:spcPct val="0"/>
        </a:spcAft>
        <a:defRPr sz="1900" b="1">
          <a:solidFill>
            <a:schemeClr val="tx2"/>
          </a:solidFill>
          <a:latin typeface="Arial" charset="0"/>
        </a:defRPr>
      </a:lvl5pPr>
      <a:lvl6pPr marL="466181" algn="l" defTabSz="912944" rtl="0" eaLnBrk="1" fontAlgn="base" hangingPunct="1">
        <a:spcBef>
          <a:spcPct val="0"/>
        </a:spcBef>
        <a:spcAft>
          <a:spcPct val="0"/>
        </a:spcAft>
        <a:defRPr sz="1900" b="1">
          <a:solidFill>
            <a:schemeClr val="tx2"/>
          </a:solidFill>
          <a:latin typeface="Arial" charset="0"/>
        </a:defRPr>
      </a:lvl6pPr>
      <a:lvl7pPr marL="932369" algn="l" defTabSz="912944" rtl="0" eaLnBrk="1" fontAlgn="base" hangingPunct="1">
        <a:spcBef>
          <a:spcPct val="0"/>
        </a:spcBef>
        <a:spcAft>
          <a:spcPct val="0"/>
        </a:spcAft>
        <a:defRPr sz="1900" b="1">
          <a:solidFill>
            <a:schemeClr val="tx2"/>
          </a:solidFill>
          <a:latin typeface="Arial" charset="0"/>
        </a:defRPr>
      </a:lvl7pPr>
      <a:lvl8pPr marL="1398555" algn="l" defTabSz="912944" rtl="0" eaLnBrk="1" fontAlgn="base" hangingPunct="1">
        <a:spcBef>
          <a:spcPct val="0"/>
        </a:spcBef>
        <a:spcAft>
          <a:spcPct val="0"/>
        </a:spcAft>
        <a:defRPr sz="1900" b="1">
          <a:solidFill>
            <a:schemeClr val="tx2"/>
          </a:solidFill>
          <a:latin typeface="Arial" charset="0"/>
        </a:defRPr>
      </a:lvl8pPr>
      <a:lvl9pPr marL="1864738" algn="l" defTabSz="912944" rtl="0" eaLnBrk="1" fontAlgn="base" hangingPunct="1">
        <a:spcBef>
          <a:spcPct val="0"/>
        </a:spcBef>
        <a:spcAft>
          <a:spcPct val="0"/>
        </a:spcAft>
        <a:defRPr sz="1900" b="1">
          <a:solidFill>
            <a:schemeClr val="tx2"/>
          </a:solidFill>
          <a:latin typeface="Arial" charset="0"/>
        </a:defRPr>
      </a:lvl9pPr>
    </p:titleStyle>
    <p:bodyStyle>
      <a:lvl1pPr marL="0" indent="0" algn="l" defTabSz="912944" rtl="0" eaLnBrk="1" fontAlgn="base" hangingPunct="1">
        <a:spcBef>
          <a:spcPct val="0"/>
        </a:spcBef>
        <a:spcAft>
          <a:spcPct val="0"/>
        </a:spcAft>
        <a:buClr>
          <a:schemeClr val="tx2"/>
        </a:buClr>
        <a:defRPr sz="1600" baseline="0">
          <a:solidFill>
            <a:schemeClr val="tx1"/>
          </a:solidFill>
          <a:latin typeface="+mn-lt"/>
          <a:ea typeface="+mn-ea"/>
          <a:cs typeface="+mn-cs"/>
        </a:defRPr>
      </a:lvl1pPr>
      <a:lvl2pPr marL="197482" indent="-195863" algn="l" defTabSz="912944" rtl="0" eaLnBrk="1" fontAlgn="base" hangingPunct="1">
        <a:spcBef>
          <a:spcPct val="0"/>
        </a:spcBef>
        <a:spcAft>
          <a:spcPct val="0"/>
        </a:spcAft>
        <a:buClr>
          <a:schemeClr val="tx2"/>
        </a:buClr>
        <a:buSzPct val="125000"/>
        <a:buFont typeface="Arial" charset="0"/>
        <a:buChar char="▪"/>
        <a:defRPr sz="1600" baseline="0">
          <a:solidFill>
            <a:schemeClr val="tx1"/>
          </a:solidFill>
          <a:latin typeface="+mn-lt"/>
        </a:defRPr>
      </a:lvl2pPr>
      <a:lvl3pPr marL="466181" indent="-267086" algn="l" defTabSz="912944"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defRPr>
      </a:lvl3pPr>
      <a:lvl4pPr marL="626437" indent="-158633" algn="l" defTabSz="912944"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defRPr>
      </a:lvl4pPr>
      <a:lvl5pPr marL="764542" indent="-132733" algn="l" defTabSz="912944"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5pPr>
      <a:lvl6pPr marL="764542" indent="-132733" algn="l" defTabSz="912944"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6pPr>
      <a:lvl7pPr marL="764542" indent="-132733" algn="l" defTabSz="912944"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7pPr>
      <a:lvl8pPr marL="764542" indent="-132733" algn="l" defTabSz="912944"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8pPr>
      <a:lvl9pPr marL="764542" indent="-132733" algn="l" defTabSz="912944"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9pPr>
    </p:bodyStyle>
    <p:otherStyle>
      <a:defPPr>
        <a:defRPr lang="en-US"/>
      </a:defPPr>
      <a:lvl1pPr marL="0" algn="l" defTabSz="932369" rtl="0" eaLnBrk="1" latinLnBrk="0" hangingPunct="1">
        <a:defRPr sz="1800" kern="1200">
          <a:solidFill>
            <a:schemeClr val="tx1"/>
          </a:solidFill>
          <a:latin typeface="+mn-lt"/>
          <a:ea typeface="+mn-ea"/>
          <a:cs typeface="+mn-cs"/>
        </a:defRPr>
      </a:lvl1pPr>
      <a:lvl2pPr marL="466181" algn="l" defTabSz="932369" rtl="0" eaLnBrk="1" latinLnBrk="0" hangingPunct="1">
        <a:defRPr sz="1800" kern="1200">
          <a:solidFill>
            <a:schemeClr val="tx1"/>
          </a:solidFill>
          <a:latin typeface="+mn-lt"/>
          <a:ea typeface="+mn-ea"/>
          <a:cs typeface="+mn-cs"/>
        </a:defRPr>
      </a:lvl2pPr>
      <a:lvl3pPr marL="932369" algn="l" defTabSz="932369" rtl="0" eaLnBrk="1" latinLnBrk="0" hangingPunct="1">
        <a:defRPr sz="1800" kern="1200">
          <a:solidFill>
            <a:schemeClr val="tx1"/>
          </a:solidFill>
          <a:latin typeface="+mn-lt"/>
          <a:ea typeface="+mn-ea"/>
          <a:cs typeface="+mn-cs"/>
        </a:defRPr>
      </a:lvl3pPr>
      <a:lvl4pPr marL="1398555" algn="l" defTabSz="932369" rtl="0" eaLnBrk="1" latinLnBrk="0" hangingPunct="1">
        <a:defRPr sz="1800" kern="1200">
          <a:solidFill>
            <a:schemeClr val="tx1"/>
          </a:solidFill>
          <a:latin typeface="+mn-lt"/>
          <a:ea typeface="+mn-ea"/>
          <a:cs typeface="+mn-cs"/>
        </a:defRPr>
      </a:lvl4pPr>
      <a:lvl5pPr marL="1864738" algn="l" defTabSz="932369" rtl="0" eaLnBrk="1" latinLnBrk="0" hangingPunct="1">
        <a:defRPr sz="1800" kern="1200">
          <a:solidFill>
            <a:schemeClr val="tx1"/>
          </a:solidFill>
          <a:latin typeface="+mn-lt"/>
          <a:ea typeface="+mn-ea"/>
          <a:cs typeface="+mn-cs"/>
        </a:defRPr>
      </a:lvl5pPr>
      <a:lvl6pPr marL="2330924" algn="l" defTabSz="932369" rtl="0" eaLnBrk="1" latinLnBrk="0" hangingPunct="1">
        <a:defRPr sz="1800" kern="1200">
          <a:solidFill>
            <a:schemeClr val="tx1"/>
          </a:solidFill>
          <a:latin typeface="+mn-lt"/>
          <a:ea typeface="+mn-ea"/>
          <a:cs typeface="+mn-cs"/>
        </a:defRPr>
      </a:lvl6pPr>
      <a:lvl7pPr marL="2797106" algn="l" defTabSz="932369" rtl="0" eaLnBrk="1" latinLnBrk="0" hangingPunct="1">
        <a:defRPr sz="1800" kern="1200">
          <a:solidFill>
            <a:schemeClr val="tx1"/>
          </a:solidFill>
          <a:latin typeface="+mn-lt"/>
          <a:ea typeface="+mn-ea"/>
          <a:cs typeface="+mn-cs"/>
        </a:defRPr>
      </a:lvl7pPr>
      <a:lvl8pPr marL="3263291" algn="l" defTabSz="932369" rtl="0" eaLnBrk="1" latinLnBrk="0" hangingPunct="1">
        <a:defRPr sz="1800" kern="1200">
          <a:solidFill>
            <a:schemeClr val="tx1"/>
          </a:solidFill>
          <a:latin typeface="+mn-lt"/>
          <a:ea typeface="+mn-ea"/>
          <a:cs typeface="+mn-cs"/>
        </a:defRPr>
      </a:lvl8pPr>
      <a:lvl9pPr marL="3729478" algn="l" defTabSz="932369"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10"/>
            </p:custDataLst>
          </p:nvPr>
        </p:nvGraphicFramePr>
        <p:xfrm>
          <a:off x="0" y="8"/>
          <a:ext cx="215979" cy="161974"/>
        </p:xfrm>
        <a:graphic>
          <a:graphicData uri="http://schemas.openxmlformats.org/presentationml/2006/ole">
            <mc:AlternateContent xmlns:mc="http://schemas.openxmlformats.org/markup-compatibility/2006">
              <mc:Choice xmlns:v="urn:schemas-microsoft-com:vml" Requires="v">
                <p:oleObj name="think-cell Slide" r:id="rId26" imgW="270" imgH="270" progId="TCLayout.ActiveDocument.1">
                  <p:embed/>
                </p:oleObj>
              </mc:Choice>
              <mc:Fallback>
                <p:oleObj name="think-cell Slide" r:id="rId26" imgW="270" imgH="270" progId="TCLayout.ActiveDocument.1">
                  <p:embed/>
                  <p:pic>
                    <p:nvPicPr>
                      <p:cNvPr id="2" name="Object 1" hidden="1"/>
                      <p:cNvPicPr/>
                      <p:nvPr/>
                    </p:nvPicPr>
                    <p:blipFill>
                      <a:blip r:embed="rId27"/>
                      <a:stretch>
                        <a:fillRect/>
                      </a:stretch>
                    </p:blipFill>
                    <p:spPr>
                      <a:xfrm>
                        <a:off x="0" y="8"/>
                        <a:ext cx="215979" cy="161974"/>
                      </a:xfrm>
                      <a:prstGeom prst="rect">
                        <a:avLst/>
                      </a:prstGeom>
                    </p:spPr>
                  </p:pic>
                </p:oleObj>
              </mc:Fallback>
            </mc:AlternateContent>
          </a:graphicData>
        </a:graphic>
      </p:graphicFrame>
      <p:sp>
        <p:nvSpPr>
          <p:cNvPr id="1036" name="Rectangle 286"/>
          <p:cNvSpPr>
            <a:spLocks noGrp="1" noChangeArrowheads="1"/>
          </p:cNvSpPr>
          <p:nvPr>
            <p:ph type="body" idx="1"/>
          </p:nvPr>
        </p:nvSpPr>
        <p:spPr bwMode="auto">
          <a:xfrm>
            <a:off x="1976213" y="2675235"/>
            <a:ext cx="5853024" cy="492443"/>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a:t>Text</a:t>
            </a:r>
          </a:p>
        </p:txBody>
      </p:sp>
      <p:sp>
        <p:nvSpPr>
          <p:cNvPr id="19" name="Title Placeholder 2"/>
          <p:cNvSpPr>
            <a:spLocks noGrp="1" noChangeArrowheads="1"/>
          </p:cNvSpPr>
          <p:nvPr>
            <p:ph type="title"/>
          </p:nvPr>
        </p:nvSpPr>
        <p:spPr bwMode="auto">
          <a:xfrm>
            <a:off x="162039" y="228440"/>
            <a:ext cx="11725484" cy="345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a:t>Click to edit Master title style</a:t>
            </a:r>
          </a:p>
        </p:txBody>
      </p:sp>
      <p:sp>
        <p:nvSpPr>
          <p:cNvPr id="10" name="McK 1. On-page tracker" hidden="1"/>
          <p:cNvSpPr>
            <a:spLocks noChangeArrowheads="1"/>
          </p:cNvSpPr>
          <p:nvPr/>
        </p:nvSpPr>
        <p:spPr bwMode="auto">
          <a:xfrm>
            <a:off x="161981" y="10531"/>
            <a:ext cx="859210"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1593" fontAlgn="base">
              <a:spcBef>
                <a:spcPct val="0"/>
              </a:spcBef>
              <a:spcAft>
                <a:spcPct val="0"/>
              </a:spcAft>
            </a:pPr>
            <a:r>
              <a:rPr lang="en-US" sz="1400" dirty="0">
                <a:solidFill>
                  <a:srgbClr val="808080"/>
                </a:solidFill>
              </a:rPr>
              <a:t>TRACKER</a:t>
            </a:r>
          </a:p>
        </p:txBody>
      </p:sp>
      <p:sp>
        <p:nvSpPr>
          <p:cNvPr id="11" name="McK 3. Unit of measure" hidden="1"/>
          <p:cNvSpPr txBox="1">
            <a:spLocks noChangeArrowheads="1"/>
          </p:cNvSpPr>
          <p:nvPr/>
        </p:nvSpPr>
        <p:spPr bwMode="auto">
          <a:xfrm>
            <a:off x="162039" y="603371"/>
            <a:ext cx="11725484" cy="251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895350">
              <a:defRPr sz="2400">
                <a:solidFill>
                  <a:schemeClr val="tx1"/>
                </a:solidFill>
                <a:latin typeface="Arial" charset="0"/>
              </a:defRPr>
            </a:lvl1pPr>
            <a:lvl2pPr marL="447675" defTabSz="895350">
              <a:defRPr sz="2400">
                <a:solidFill>
                  <a:schemeClr val="tx1"/>
                </a:solidFill>
                <a:latin typeface="Arial" charset="0"/>
              </a:defRPr>
            </a:lvl2pPr>
            <a:lvl3pPr marL="895350" defTabSz="895350">
              <a:defRPr sz="2400">
                <a:solidFill>
                  <a:schemeClr val="tx1"/>
                </a:solidFill>
                <a:latin typeface="Arial" charset="0"/>
              </a:defRPr>
            </a:lvl3pPr>
            <a:lvl4pPr marL="1344613"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600" dirty="0">
                <a:solidFill>
                  <a:srgbClr val="808080"/>
                </a:solidFill>
                <a:latin typeface="Arial"/>
              </a:rPr>
              <a:t>Unit of measure</a:t>
            </a:r>
          </a:p>
        </p:txBody>
      </p:sp>
      <p:grpSp>
        <p:nvGrpSpPr>
          <p:cNvPr id="12" name="McK Slide Elements" hidden="1"/>
          <p:cNvGrpSpPr>
            <a:grpSpLocks/>
          </p:cNvGrpSpPr>
          <p:nvPr/>
        </p:nvGrpSpPr>
        <p:grpSpPr bwMode="auto">
          <a:xfrm>
            <a:off x="867794" y="6395094"/>
            <a:ext cx="10469105" cy="385499"/>
            <a:chOff x="75" y="3912"/>
            <a:chExt cx="4808" cy="238"/>
          </a:xfrm>
        </p:grpSpPr>
        <p:sp>
          <p:nvSpPr>
            <p:cNvPr id="13" name="McK 4. Footnote"/>
            <p:cNvSpPr txBox="1">
              <a:spLocks noChangeArrowheads="1"/>
            </p:cNvSpPr>
            <p:nvPr/>
          </p:nvSpPr>
          <p:spPr bwMode="auto">
            <a:xfrm>
              <a:off x="75" y="3912"/>
              <a:ext cx="4808" cy="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chorCtr="0">
              <a:spAutoFit/>
            </a:bodyPr>
            <a:lstStyle>
              <a:lvl1pPr marL="104775" indent="-104775" defTabSz="895350">
                <a:defRPr sz="2400">
                  <a:solidFill>
                    <a:schemeClr val="tx1"/>
                  </a:solidFill>
                  <a:latin typeface="Arial" charset="0"/>
                </a:defRPr>
              </a:lvl1pPr>
              <a:lvl2pPr marL="1031875" defTabSz="895350">
                <a:defRPr sz="2400">
                  <a:solidFill>
                    <a:schemeClr val="tx1"/>
                  </a:solidFill>
                  <a:latin typeface="Arial" charset="0"/>
                </a:defRPr>
              </a:lvl2pPr>
              <a:lvl3pPr marL="1217613" defTabSz="895350">
                <a:defRPr sz="2400">
                  <a:solidFill>
                    <a:schemeClr val="tx1"/>
                  </a:solidFill>
                  <a:latin typeface="Arial" charset="0"/>
                </a:defRPr>
              </a:lvl3pPr>
              <a:lvl4pPr marL="1404938"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fontAlgn="base">
                <a:spcBef>
                  <a:spcPct val="0"/>
                </a:spcBef>
                <a:spcAft>
                  <a:spcPct val="0"/>
                </a:spcAft>
                <a:defRPr/>
              </a:pPr>
              <a:r>
                <a:rPr lang="en-US" sz="1000" dirty="0">
                  <a:solidFill>
                    <a:srgbClr val="000000"/>
                  </a:solidFill>
                  <a:latin typeface="Arial"/>
                </a:rPr>
                <a:t>1 Footnote</a:t>
              </a:r>
            </a:p>
          </p:txBody>
        </p:sp>
        <p:sp>
          <p:nvSpPr>
            <p:cNvPr id="14" name="McK 5. Source"/>
            <p:cNvSpPr>
              <a:spLocks noChangeArrowheads="1"/>
            </p:cNvSpPr>
            <p:nvPr/>
          </p:nvSpPr>
          <p:spPr bwMode="auto">
            <a:xfrm>
              <a:off x="75" y="4053"/>
              <a:ext cx="2909" cy="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chorCtr="0">
              <a:spAutoFit/>
            </a:bodyPr>
            <a:lstStyle/>
            <a:p>
              <a:pPr marL="474750" indent="-474750" defTabSz="910721" fontAlgn="base">
                <a:spcBef>
                  <a:spcPct val="0"/>
                </a:spcBef>
                <a:spcAft>
                  <a:spcPct val="0"/>
                </a:spcAft>
              </a:pPr>
              <a:r>
                <a:rPr lang="en-US" sz="1000" dirty="0">
                  <a:solidFill>
                    <a:srgbClr val="000000"/>
                  </a:solidFill>
                </a:rPr>
                <a:t>Source: Source</a:t>
              </a:r>
            </a:p>
          </p:txBody>
        </p:sp>
      </p:grpSp>
      <p:grpSp>
        <p:nvGrpSpPr>
          <p:cNvPr id="15" name="ACET" hidden="1"/>
          <p:cNvGrpSpPr>
            <a:grpSpLocks/>
          </p:cNvGrpSpPr>
          <p:nvPr/>
        </p:nvGrpSpPr>
        <p:grpSpPr bwMode="auto">
          <a:xfrm>
            <a:off x="1976213" y="2074307"/>
            <a:ext cx="5853024" cy="521559"/>
            <a:chOff x="915" y="708"/>
            <a:chExt cx="2686" cy="322"/>
          </a:xfrm>
        </p:grpSpPr>
        <p:cxnSp>
          <p:nvCxnSpPr>
            <p:cNvPr id="16" name="AutoShape 249"/>
            <p:cNvCxnSpPr>
              <a:cxnSpLocks noChangeShapeType="1"/>
              <a:stCxn id="17" idx="4"/>
              <a:endCxn id="17" idx="6"/>
            </p:cNvCxnSpPr>
            <p:nvPr/>
          </p:nvCxnSpPr>
          <p:spPr bwMode="auto">
            <a:xfrm>
              <a:off x="915" y="1030"/>
              <a:ext cx="2686" cy="0"/>
            </a:xfrm>
            <a:prstGeom prst="straightConnector1">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AutoShape 250"/>
            <p:cNvSpPr>
              <a:spLocks noChangeArrowheads="1"/>
            </p:cNvSpPr>
            <p:nvPr/>
          </p:nvSpPr>
          <p:spPr bwMode="auto">
            <a:xfrm>
              <a:off x="915" y="708"/>
              <a:ext cx="2686" cy="322"/>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8288" anchor="b">
              <a:spAutoFit/>
            </a:bodyPr>
            <a:lstStyle/>
            <a:p>
              <a:pPr defTabSz="911593" fontAlgn="base">
                <a:spcBef>
                  <a:spcPct val="0"/>
                </a:spcBef>
                <a:spcAft>
                  <a:spcPct val="0"/>
                </a:spcAft>
              </a:pPr>
              <a:r>
                <a:rPr lang="en-US" sz="1600" b="1" dirty="0">
                  <a:solidFill>
                    <a:srgbClr val="000000"/>
                  </a:solidFill>
                </a:rPr>
                <a:t>Title</a:t>
              </a:r>
            </a:p>
            <a:p>
              <a:pPr defTabSz="911593" fontAlgn="base">
                <a:spcBef>
                  <a:spcPct val="0"/>
                </a:spcBef>
                <a:spcAft>
                  <a:spcPct val="0"/>
                </a:spcAft>
              </a:pPr>
              <a:r>
                <a:rPr lang="en-US" sz="1600" dirty="0">
                  <a:solidFill>
                    <a:srgbClr val="808080"/>
                  </a:solidFill>
                </a:rPr>
                <a:t>Unit of measure</a:t>
              </a:r>
            </a:p>
          </p:txBody>
        </p:sp>
      </p:grpSp>
      <p:grpSp>
        <p:nvGrpSpPr>
          <p:cNvPr id="22" name="LegendBoxes" hidden="1"/>
          <p:cNvGrpSpPr>
            <a:grpSpLocks/>
          </p:cNvGrpSpPr>
          <p:nvPr/>
        </p:nvGrpSpPr>
        <p:grpSpPr bwMode="auto">
          <a:xfrm>
            <a:off x="10848614" y="304635"/>
            <a:ext cx="855278" cy="1013964"/>
            <a:chOff x="4936" y="176"/>
            <a:chExt cx="396" cy="626"/>
          </a:xfrm>
        </p:grpSpPr>
        <p:sp>
          <p:nvSpPr>
            <p:cNvPr id="23" name="Legend1"/>
            <p:cNvSpPr>
              <a:spLocks noChangeArrowheads="1"/>
            </p:cNvSpPr>
            <p:nvPr/>
          </p:nvSpPr>
          <p:spPr bwMode="auto">
            <a:xfrm>
              <a:off x="5096" y="17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24" name="LegendRectangle1"/>
            <p:cNvSpPr>
              <a:spLocks noChangeArrowheads="1"/>
            </p:cNvSpPr>
            <p:nvPr/>
          </p:nvSpPr>
          <p:spPr bwMode="auto">
            <a:xfrm>
              <a:off x="4936" y="183"/>
              <a:ext cx="104" cy="101"/>
            </a:xfrm>
            <a:prstGeom prst="rect">
              <a:avLst/>
            </a:prstGeom>
            <a:solidFill>
              <a:schemeClr val="accent1"/>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25" name="Legend2"/>
            <p:cNvSpPr>
              <a:spLocks noChangeArrowheads="1"/>
            </p:cNvSpPr>
            <p:nvPr/>
          </p:nvSpPr>
          <p:spPr bwMode="auto">
            <a:xfrm>
              <a:off x="5096" y="34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26" name="LegendRectangle2"/>
            <p:cNvSpPr>
              <a:spLocks noChangeArrowheads="1"/>
            </p:cNvSpPr>
            <p:nvPr/>
          </p:nvSpPr>
          <p:spPr bwMode="auto">
            <a:xfrm>
              <a:off x="4936" y="353"/>
              <a:ext cx="104" cy="101"/>
            </a:xfrm>
            <a:prstGeom prst="rect">
              <a:avLst/>
            </a:prstGeom>
            <a:solidFill>
              <a:schemeClr val="accent2"/>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27" name="Legend3"/>
            <p:cNvSpPr>
              <a:spLocks noChangeArrowheads="1"/>
            </p:cNvSpPr>
            <p:nvPr/>
          </p:nvSpPr>
          <p:spPr bwMode="auto">
            <a:xfrm>
              <a:off x="5096" y="517"/>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28" name="LegendRectangle3"/>
            <p:cNvSpPr>
              <a:spLocks noChangeArrowheads="1"/>
            </p:cNvSpPr>
            <p:nvPr/>
          </p:nvSpPr>
          <p:spPr bwMode="auto">
            <a:xfrm>
              <a:off x="4936" y="524"/>
              <a:ext cx="104" cy="101"/>
            </a:xfrm>
            <a:prstGeom prst="rect">
              <a:avLst/>
            </a:prstGeom>
            <a:solidFill>
              <a:schemeClr va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29" name="Legend4"/>
            <p:cNvSpPr>
              <a:spLocks noChangeArrowheads="1"/>
            </p:cNvSpPr>
            <p:nvPr/>
          </p:nvSpPr>
          <p:spPr bwMode="auto">
            <a:xfrm>
              <a:off x="5096" y="688"/>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30" name="LegendRectangle4"/>
            <p:cNvSpPr>
              <a:spLocks noChangeArrowheads="1"/>
            </p:cNvSpPr>
            <p:nvPr/>
          </p:nvSpPr>
          <p:spPr bwMode="auto">
            <a:xfrm>
              <a:off x="4936" y="695"/>
              <a:ext cx="104" cy="101"/>
            </a:xfrm>
            <a:prstGeom prst="rect">
              <a:avLst/>
            </a:prstGeom>
            <a:solidFill>
              <a:schemeClr val="fo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grpSp>
        <p:nvGrpSpPr>
          <p:cNvPr id="31" name="LegendLines" hidden="1"/>
          <p:cNvGrpSpPr>
            <a:grpSpLocks/>
          </p:cNvGrpSpPr>
          <p:nvPr/>
        </p:nvGrpSpPr>
        <p:grpSpPr bwMode="auto">
          <a:xfrm>
            <a:off x="10429657" y="304598"/>
            <a:ext cx="1274275" cy="741846"/>
            <a:chOff x="4750" y="176"/>
            <a:chExt cx="590" cy="458"/>
          </a:xfrm>
        </p:grpSpPr>
        <p:sp>
          <p:nvSpPr>
            <p:cNvPr id="32" name="LineLegend1"/>
            <p:cNvSpPr>
              <a:spLocks noChangeShapeType="1"/>
            </p:cNvSpPr>
            <p:nvPr/>
          </p:nvSpPr>
          <p:spPr bwMode="auto">
            <a:xfrm>
              <a:off x="4750" y="233"/>
              <a:ext cx="288" cy="0"/>
            </a:xfrm>
            <a:prstGeom prst="line">
              <a:avLst/>
            </a:prstGeom>
            <a:noFill/>
            <a:ln w="28575">
              <a:solidFill>
                <a:schemeClr val="accent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1593" fontAlgn="base">
                <a:spcBef>
                  <a:spcPct val="0"/>
                </a:spcBef>
                <a:spcAft>
                  <a:spcPct val="0"/>
                </a:spcAft>
              </a:pPr>
              <a:endParaRPr lang="en-US" sz="1600" dirty="0">
                <a:solidFill>
                  <a:srgbClr val="000000"/>
                </a:solidFill>
              </a:endParaRPr>
            </a:p>
          </p:txBody>
        </p:sp>
        <p:sp>
          <p:nvSpPr>
            <p:cNvPr id="33" name="LineLegend2"/>
            <p:cNvSpPr>
              <a:spLocks noChangeShapeType="1"/>
            </p:cNvSpPr>
            <p:nvPr/>
          </p:nvSpPr>
          <p:spPr bwMode="auto">
            <a:xfrm>
              <a:off x="4750" y="402"/>
              <a:ext cx="288" cy="0"/>
            </a:xfrm>
            <a:prstGeom prst="line">
              <a:avLst/>
            </a:prstGeom>
            <a:noFill/>
            <a:ln w="28575">
              <a:solidFill>
                <a:schemeClr val="accent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1593" fontAlgn="base">
                <a:spcBef>
                  <a:spcPct val="0"/>
                </a:spcBef>
                <a:spcAft>
                  <a:spcPct val="0"/>
                </a:spcAft>
              </a:pPr>
              <a:endParaRPr lang="en-US" sz="1600" dirty="0">
                <a:solidFill>
                  <a:srgbClr val="000000"/>
                </a:solidFill>
              </a:endParaRPr>
            </a:p>
          </p:txBody>
        </p:sp>
        <p:sp>
          <p:nvSpPr>
            <p:cNvPr id="34" name="LineLegend3"/>
            <p:cNvSpPr>
              <a:spLocks noChangeShapeType="1"/>
            </p:cNvSpPr>
            <p:nvPr/>
          </p:nvSpPr>
          <p:spPr bwMode="auto">
            <a:xfrm>
              <a:off x="4750" y="577"/>
              <a:ext cx="288" cy="0"/>
            </a:xfrm>
            <a:prstGeom prst="line">
              <a:avLst/>
            </a:prstGeom>
            <a:noFill/>
            <a:ln w="28575">
              <a:solidFill>
                <a:schemeClr val="accent3"/>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1593" fontAlgn="base">
                <a:spcBef>
                  <a:spcPct val="0"/>
                </a:spcBef>
                <a:spcAft>
                  <a:spcPct val="0"/>
                </a:spcAft>
              </a:pPr>
              <a:endParaRPr lang="en-US" sz="1600" dirty="0">
                <a:solidFill>
                  <a:srgbClr val="000000"/>
                </a:solidFill>
              </a:endParaRPr>
            </a:p>
          </p:txBody>
        </p:sp>
        <p:sp>
          <p:nvSpPr>
            <p:cNvPr id="35" name="Legend1"/>
            <p:cNvSpPr>
              <a:spLocks noChangeArrowheads="1"/>
            </p:cNvSpPr>
            <p:nvPr/>
          </p:nvSpPr>
          <p:spPr bwMode="auto">
            <a:xfrm>
              <a:off x="5104" y="176"/>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36" name="Legend2"/>
            <p:cNvSpPr>
              <a:spLocks noChangeArrowheads="1"/>
            </p:cNvSpPr>
            <p:nvPr/>
          </p:nvSpPr>
          <p:spPr bwMode="auto">
            <a:xfrm>
              <a:off x="5104" y="344"/>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37" name="Legend3"/>
            <p:cNvSpPr>
              <a:spLocks noChangeArrowheads="1"/>
            </p:cNvSpPr>
            <p:nvPr/>
          </p:nvSpPr>
          <p:spPr bwMode="auto">
            <a:xfrm>
              <a:off x="5104" y="520"/>
              <a:ext cx="236" cy="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grpSp>
      <p:grpSp>
        <p:nvGrpSpPr>
          <p:cNvPr id="38" name="McKSticker" hidden="1"/>
          <p:cNvGrpSpPr/>
          <p:nvPr/>
        </p:nvGrpSpPr>
        <p:grpSpPr bwMode="auto">
          <a:xfrm>
            <a:off x="10820605" y="304593"/>
            <a:ext cx="1066895" cy="212366"/>
            <a:chOff x="7956580" y="285750"/>
            <a:chExt cx="784195" cy="208132"/>
          </a:xfrm>
        </p:grpSpPr>
        <p:sp>
          <p:nvSpPr>
            <p:cNvPr id="39" name="StickerRectangle"/>
            <p:cNvSpPr>
              <a:spLocks noChangeArrowheads="1"/>
            </p:cNvSpPr>
            <p:nvPr/>
          </p:nvSpPr>
          <p:spPr bwMode="auto">
            <a:xfrm>
              <a:off x="7956580" y="285750"/>
              <a:ext cx="784195" cy="208132"/>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32" tIns="0" rIns="0" bIns="27432">
              <a:spAutoFit/>
            </a:bodyPr>
            <a:lstStyle/>
            <a:p>
              <a:pPr algn="r" defTabSz="910721" fontAlgn="base">
                <a:spcBef>
                  <a:spcPct val="0"/>
                </a:spcBef>
                <a:spcAft>
                  <a:spcPct val="0"/>
                </a:spcAft>
                <a:buClr>
                  <a:srgbClr val="00275E"/>
                </a:buClr>
              </a:pPr>
              <a:r>
                <a:rPr lang="en-US" sz="1200" dirty="0">
                  <a:solidFill>
                    <a:srgbClr val="808080"/>
                  </a:solidFill>
                </a:rPr>
                <a:t>PRELIMINARY</a:t>
              </a:r>
            </a:p>
          </p:txBody>
        </p:sp>
        <p:cxnSp>
          <p:nvCxnSpPr>
            <p:cNvPr id="40" name="AutoShape 31"/>
            <p:cNvCxnSpPr>
              <a:cxnSpLocks noChangeShapeType="1"/>
              <a:stCxn id="39" idx="2"/>
              <a:endCxn id="39" idx="4"/>
            </p:cNvCxnSpPr>
            <p:nvPr/>
          </p:nvCxnSpPr>
          <p:spPr bwMode="auto">
            <a:xfrm>
              <a:off x="7956580" y="285750"/>
              <a:ext cx="0" cy="208132"/>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41" name="AutoShape 32"/>
            <p:cNvCxnSpPr>
              <a:cxnSpLocks noChangeShapeType="1"/>
              <a:stCxn id="39" idx="4"/>
              <a:endCxn id="39" idx="6"/>
            </p:cNvCxnSpPr>
            <p:nvPr/>
          </p:nvCxnSpPr>
          <p:spPr bwMode="auto">
            <a:xfrm>
              <a:off x="7956580" y="493882"/>
              <a:ext cx="784195" cy="0"/>
            </a:xfrm>
            <a:prstGeom prst="straightConnector1">
              <a:avLst/>
            </a:prstGeom>
            <a:noFill/>
            <a:ln w="25400">
              <a:solidFill>
                <a:srgbClr val="808080"/>
              </a:solidFill>
              <a:round/>
              <a:headEnd/>
              <a:tailEnd/>
            </a:ln>
            <a:extLst>
              <a:ext uri="{909E8E84-426E-40DD-AFC4-6F175D3DCCD1}">
                <a14:hiddenFill xmlns:a14="http://schemas.microsoft.com/office/drawing/2010/main">
                  <a:noFill/>
                </a14:hiddenFill>
              </a:ext>
            </a:extLst>
          </p:spPr>
        </p:cxnSp>
      </p:grpSp>
      <p:grpSp>
        <p:nvGrpSpPr>
          <p:cNvPr id="42" name="LegendMoons" hidden="1"/>
          <p:cNvGrpSpPr/>
          <p:nvPr/>
        </p:nvGrpSpPr>
        <p:grpSpPr bwMode="auto">
          <a:xfrm>
            <a:off x="10757687" y="304617"/>
            <a:ext cx="946031" cy="1333055"/>
            <a:chOff x="6655594" y="273840"/>
            <a:chExt cx="695359" cy="1306516"/>
          </a:xfrm>
        </p:grpSpPr>
        <p:grpSp>
          <p:nvGrpSpPr>
            <p:cNvPr id="43" name="MoonLegend1"/>
            <p:cNvGrpSpPr>
              <a:grpSpLocks noChangeAspect="1"/>
            </p:cNvGrpSpPr>
            <p:nvPr>
              <p:custDataLst>
                <p:tags r:id="rId11"/>
              </p:custDataLst>
            </p:nvPr>
          </p:nvGrpSpPr>
          <p:grpSpPr bwMode="auto">
            <a:xfrm>
              <a:off x="6655594" y="273840"/>
              <a:ext cx="209550" cy="209551"/>
              <a:chOff x="4533" y="183"/>
              <a:chExt cx="144" cy="144"/>
            </a:xfrm>
          </p:grpSpPr>
          <p:sp>
            <p:nvSpPr>
              <p:cNvPr id="61" name="Oval 38"/>
              <p:cNvSpPr>
                <a:spLocks noChangeAspect="1" noChangeArrowheads="1"/>
              </p:cNvSpPr>
              <p:nvPr>
                <p:custDataLst>
                  <p:tags r:id="rId24"/>
                </p:custDataLst>
              </p:nvPr>
            </p:nvSpPr>
            <p:spPr bwMode="auto">
              <a:xfrm>
                <a:off x="4533" y="183"/>
                <a:ext cx="144" cy="144"/>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62" name="Arc 39"/>
              <p:cNvSpPr>
                <a:spLocks noChangeAspect="1"/>
              </p:cNvSpPr>
              <p:nvPr>
                <p:custDataLst>
                  <p:tags r:id="rId25"/>
                </p:custDataLst>
              </p:nvPr>
            </p:nvSpPr>
            <p:spPr bwMode="auto">
              <a:xfrm>
                <a:off x="4533" y="183"/>
                <a:ext cx="144" cy="144"/>
              </a:xfrm>
              <a:prstGeom prst="arc">
                <a:avLst>
                  <a:gd name="adj1" fmla="val 16200000"/>
                  <a:gd name="adj2" fmla="val 5400000"/>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grpSp>
          <p:nvGrpSpPr>
            <p:cNvPr id="44" name="MoonLegend2"/>
            <p:cNvGrpSpPr>
              <a:grpSpLocks noChangeAspect="1"/>
            </p:cNvGrpSpPr>
            <p:nvPr>
              <p:custDataLst>
                <p:tags r:id="rId12"/>
              </p:custDataLst>
            </p:nvPr>
          </p:nvGrpSpPr>
          <p:grpSpPr bwMode="auto">
            <a:xfrm>
              <a:off x="6655594" y="548081"/>
              <a:ext cx="209550" cy="209551"/>
              <a:chOff x="1694" y="2044"/>
              <a:chExt cx="160" cy="160"/>
            </a:xfrm>
          </p:grpSpPr>
          <p:sp>
            <p:nvSpPr>
              <p:cNvPr id="59" name="Oval 41"/>
              <p:cNvSpPr>
                <a:spLocks noChangeAspect="1" noChangeArrowheads="1"/>
              </p:cNvSpPr>
              <p:nvPr>
                <p:custDataLst>
                  <p:tags r:id="rId22"/>
                </p:custDataLst>
              </p:nvPr>
            </p:nvSpPr>
            <p:spPr bwMode="auto">
              <a:xfrm>
                <a:off x="1694" y="2044"/>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60" name="Arc 42"/>
              <p:cNvSpPr>
                <a:spLocks noChangeAspect="1"/>
              </p:cNvSpPr>
              <p:nvPr>
                <p:custDataLst>
                  <p:tags r:id="rId23"/>
                </p:custDataLst>
              </p:nvPr>
            </p:nvSpPr>
            <p:spPr bwMode="auto">
              <a:xfrm>
                <a:off x="1694" y="2044"/>
                <a:ext cx="160" cy="160"/>
              </a:xfrm>
              <a:prstGeom prst="arc">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grpSp>
          <p:nvGrpSpPr>
            <p:cNvPr id="45" name="MoonLegend4"/>
            <p:cNvGrpSpPr>
              <a:grpSpLocks noChangeAspect="1"/>
            </p:cNvGrpSpPr>
            <p:nvPr>
              <p:custDataLst>
                <p:tags r:id="rId13"/>
              </p:custDataLst>
            </p:nvPr>
          </p:nvGrpSpPr>
          <p:grpSpPr bwMode="auto">
            <a:xfrm>
              <a:off x="6655594" y="1096563"/>
              <a:ext cx="209550" cy="209551"/>
              <a:chOff x="4495" y="1198"/>
              <a:chExt cx="160" cy="160"/>
            </a:xfrm>
          </p:grpSpPr>
          <p:sp>
            <p:nvSpPr>
              <p:cNvPr id="57" name="Oval 47"/>
              <p:cNvSpPr>
                <a:spLocks noChangeAspect="1" noChangeArrowheads="1"/>
              </p:cNvSpPr>
              <p:nvPr>
                <p:custDataLst>
                  <p:tags r:id="rId20"/>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58" name="Arc 48"/>
              <p:cNvSpPr>
                <a:spLocks noChangeAspect="1"/>
              </p:cNvSpPr>
              <p:nvPr>
                <p:custDataLst>
                  <p:tags r:id="rId21"/>
                </p:custDataLst>
              </p:nvPr>
            </p:nvSpPr>
            <p:spPr bwMode="auto">
              <a:xfrm>
                <a:off x="4495" y="1198"/>
                <a:ext cx="160" cy="160"/>
              </a:xfrm>
              <a:prstGeom prst="arc">
                <a:avLst>
                  <a:gd name="adj1" fmla="val 16200000"/>
                  <a:gd name="adj2" fmla="val 108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grpSp>
          <p:nvGrpSpPr>
            <p:cNvPr id="46" name="MoonLegend5"/>
            <p:cNvGrpSpPr>
              <a:grpSpLocks noChangeAspect="1"/>
            </p:cNvGrpSpPr>
            <p:nvPr>
              <p:custDataLst>
                <p:tags r:id="rId14"/>
              </p:custDataLst>
            </p:nvPr>
          </p:nvGrpSpPr>
          <p:grpSpPr bwMode="auto">
            <a:xfrm>
              <a:off x="6655594" y="1370805"/>
              <a:ext cx="209550" cy="209551"/>
              <a:chOff x="4495" y="1440"/>
              <a:chExt cx="160" cy="160"/>
            </a:xfrm>
          </p:grpSpPr>
          <p:sp>
            <p:nvSpPr>
              <p:cNvPr id="55" name="Oval 50"/>
              <p:cNvSpPr>
                <a:spLocks noChangeAspect="1" noChangeArrowheads="1"/>
              </p:cNvSpPr>
              <p:nvPr>
                <p:custDataLst>
                  <p:tags r:id="rId18"/>
                </p:custDataLst>
              </p:nvPr>
            </p:nvSpPr>
            <p:spPr bwMode="auto">
              <a:xfrm>
                <a:off x="4495" y="1440"/>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56" name="Oval 51"/>
              <p:cNvSpPr>
                <a:spLocks noChangeAspect="1" noChangeArrowheads="1"/>
              </p:cNvSpPr>
              <p:nvPr>
                <p:custDataLst>
                  <p:tags r:id="rId19"/>
                </p:custDataLst>
              </p:nvPr>
            </p:nvSpPr>
            <p:spPr bwMode="auto">
              <a:xfrm>
                <a:off x="4495" y="1440"/>
                <a:ext cx="160" cy="160"/>
              </a:xfrm>
              <a:prstGeom prst="arc">
                <a:avLst>
                  <a:gd name="adj1" fmla="val 16200000"/>
                  <a:gd name="adj2" fmla="val 162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sp>
          <p:nvSpPr>
            <p:cNvPr id="47" name="Legend1"/>
            <p:cNvSpPr>
              <a:spLocks noChangeArrowheads="1"/>
            </p:cNvSpPr>
            <p:nvPr/>
          </p:nvSpPr>
          <p:spPr bwMode="auto">
            <a:xfrm>
              <a:off x="6976269" y="286539"/>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48" name="Legend2"/>
            <p:cNvSpPr>
              <a:spLocks noChangeArrowheads="1"/>
            </p:cNvSpPr>
            <p:nvPr/>
          </p:nvSpPr>
          <p:spPr bwMode="auto">
            <a:xfrm>
              <a:off x="6976269" y="561178"/>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49" name="Legend3"/>
            <p:cNvSpPr>
              <a:spLocks noChangeArrowheads="1"/>
            </p:cNvSpPr>
            <p:nvPr/>
          </p:nvSpPr>
          <p:spPr bwMode="auto">
            <a:xfrm>
              <a:off x="6976269" y="835817"/>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50" name="Legend4"/>
            <p:cNvSpPr>
              <a:spLocks noChangeArrowheads="1"/>
            </p:cNvSpPr>
            <p:nvPr/>
          </p:nvSpPr>
          <p:spPr bwMode="auto">
            <a:xfrm>
              <a:off x="6976269" y="1107280"/>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sp>
          <p:nvSpPr>
            <p:cNvPr id="51" name="Legend5"/>
            <p:cNvSpPr>
              <a:spLocks noChangeArrowheads="1"/>
            </p:cNvSpPr>
            <p:nvPr/>
          </p:nvSpPr>
          <p:spPr bwMode="auto">
            <a:xfrm>
              <a:off x="6976269" y="1383505"/>
              <a:ext cx="374684" cy="180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910721" fontAlgn="base">
                <a:spcBef>
                  <a:spcPct val="0"/>
                </a:spcBef>
                <a:spcAft>
                  <a:spcPct val="0"/>
                </a:spcAft>
                <a:buClr>
                  <a:srgbClr val="00275E"/>
                </a:buClr>
              </a:pPr>
              <a:r>
                <a:rPr lang="en-US" sz="1200" dirty="0">
                  <a:solidFill>
                    <a:srgbClr val="000000"/>
                  </a:solidFill>
                </a:rPr>
                <a:t>Legend</a:t>
              </a:r>
            </a:p>
          </p:txBody>
        </p:sp>
        <p:grpSp>
          <p:nvGrpSpPr>
            <p:cNvPr id="52" name="MoonLegend3"/>
            <p:cNvGrpSpPr>
              <a:grpSpLocks noChangeAspect="1"/>
            </p:cNvGrpSpPr>
            <p:nvPr>
              <p:custDataLst>
                <p:tags r:id="rId15"/>
              </p:custDataLst>
            </p:nvPr>
          </p:nvGrpSpPr>
          <p:grpSpPr bwMode="auto">
            <a:xfrm>
              <a:off x="6655594" y="822322"/>
              <a:ext cx="209550" cy="209551"/>
              <a:chOff x="4495" y="1198"/>
              <a:chExt cx="160" cy="160"/>
            </a:xfrm>
          </p:grpSpPr>
          <p:sp>
            <p:nvSpPr>
              <p:cNvPr id="53" name="Oval 47"/>
              <p:cNvSpPr>
                <a:spLocks noChangeAspect="1" noChangeArrowheads="1"/>
              </p:cNvSpPr>
              <p:nvPr>
                <p:custDataLst>
                  <p:tags r:id="rId16"/>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sp>
            <p:nvSpPr>
              <p:cNvPr id="54" name="Arc 48"/>
              <p:cNvSpPr>
                <a:spLocks noChangeAspect="1"/>
              </p:cNvSpPr>
              <p:nvPr>
                <p:custDataLst>
                  <p:tags r:id="rId17"/>
                </p:custDataLst>
              </p:nvPr>
            </p:nvSpPr>
            <p:spPr bwMode="auto">
              <a:xfrm>
                <a:off x="4495" y="1198"/>
                <a:ext cx="160" cy="160"/>
              </a:xfrm>
              <a:prstGeom prst="arc">
                <a:avLst>
                  <a:gd name="adj1" fmla="val 16200000"/>
                  <a:gd name="adj2" fmla="val 54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1593" fontAlgn="base">
                  <a:spcBef>
                    <a:spcPct val="0"/>
                  </a:spcBef>
                  <a:spcAft>
                    <a:spcPct val="0"/>
                  </a:spcAft>
                </a:pPr>
                <a:endParaRPr lang="en-US" sz="1600" dirty="0">
                  <a:solidFill>
                    <a:srgbClr val="000000"/>
                  </a:solidFill>
                </a:endParaRPr>
              </a:p>
            </p:txBody>
          </p:sp>
        </p:grpSp>
      </p:grpSp>
      <p:sp>
        <p:nvSpPr>
          <p:cNvPr id="64" name="Title 1"/>
          <p:cNvSpPr txBox="1">
            <a:spLocks/>
          </p:cNvSpPr>
          <p:nvPr userDrawn="1"/>
        </p:nvSpPr>
        <p:spPr>
          <a:xfrm>
            <a:off x="0" y="17"/>
            <a:ext cx="12192000" cy="914400"/>
          </a:xfrm>
          <a:prstGeom prst="rect">
            <a:avLst/>
          </a:prstGeom>
          <a:solidFill>
            <a:srgbClr val="376092"/>
          </a:solidFill>
        </p:spPr>
        <p:txBody>
          <a:bodyPr vert="horz" lIns="91159" tIns="45580" rIns="91159" bIns="45580" rtlCol="0" anchor="ctr">
            <a:normAutofit/>
          </a:bodyPr>
          <a:lstStyle>
            <a:lvl1pPr algn="ctr" defTabSz="913915" rtl="0" eaLnBrk="1" latinLnBrk="0" hangingPunct="1">
              <a:spcBef>
                <a:spcPct val="0"/>
              </a:spcBef>
              <a:buNone/>
              <a:defRPr sz="4400" kern="1200">
                <a:solidFill>
                  <a:schemeClr val="tx1"/>
                </a:solidFill>
                <a:latin typeface="+mj-lt"/>
                <a:ea typeface="+mj-ea"/>
                <a:cs typeface="+mj-cs"/>
              </a:defRPr>
            </a:lvl1pPr>
          </a:lstStyle>
          <a:p>
            <a:endParaRPr lang="en-US" sz="3200" dirty="0">
              <a:solidFill>
                <a:prstClr val="white"/>
              </a:solidFill>
              <a:latin typeface="Calibri"/>
            </a:endParaRPr>
          </a:p>
        </p:txBody>
      </p:sp>
    </p:spTree>
    <p:extLst>
      <p:ext uri="{BB962C8B-B14F-4D97-AF65-F5344CB8AC3E}">
        <p14:creationId xmlns:p14="http://schemas.microsoft.com/office/powerpoint/2010/main" val="306622761"/>
      </p:ext>
    </p:extLst>
  </p:cSld>
  <p:clrMap bg1="lt1" tx1="dk1" bg2="lt2" tx2="dk2" accent1="accent1" accent2="accent2" accent3="accent3" accent4="accent4" accent5="accent5" accent6="accent6" hlink="hlink" folHlink="folHlink"/>
  <p:sldLayoutIdLst>
    <p:sldLayoutId id="2147484007" r:id="rId1"/>
    <p:sldLayoutId id="2147484008" r:id="rId2"/>
    <p:sldLayoutId id="2147484009" r:id="rId3"/>
    <p:sldLayoutId id="2147484010" r:id="rId4"/>
    <p:sldLayoutId id="2147484011" r:id="rId5"/>
    <p:sldLayoutId id="2147484013" r:id="rId6"/>
    <p:sldLayoutId id="2147484014" r:id="rId7"/>
    <p:sldLayoutId id="2147484015" r:id="rId8"/>
  </p:sldLayoutIdLst>
  <p:hf sldNum="0" hdr="0" dt="0"/>
  <p:txStyles>
    <p:titleStyle>
      <a:lvl1pPr algn="l" defTabSz="910721" rtl="0" eaLnBrk="1" fontAlgn="base" hangingPunct="1">
        <a:spcBef>
          <a:spcPct val="0"/>
        </a:spcBef>
        <a:spcAft>
          <a:spcPct val="0"/>
        </a:spcAft>
        <a:tabLst>
          <a:tab pos="274509" algn="l"/>
        </a:tabLst>
        <a:defRPr lang="en-US" sz="2200" b="0" baseline="0" noProof="0" dirty="0" smtClean="0">
          <a:solidFill>
            <a:schemeClr val="accent5"/>
          </a:solidFill>
          <a:latin typeface="+mj-lt"/>
          <a:ea typeface="Arial Unicode MS" pitchFamily="34" charset="-128"/>
          <a:cs typeface="Arial Unicode MS" pitchFamily="34" charset="-128"/>
        </a:defRPr>
      </a:lvl1pPr>
      <a:lvl2pPr algn="l" defTabSz="910721" rtl="0" eaLnBrk="1" fontAlgn="base" hangingPunct="1">
        <a:spcBef>
          <a:spcPct val="0"/>
        </a:spcBef>
        <a:spcAft>
          <a:spcPct val="0"/>
        </a:spcAft>
        <a:defRPr sz="1900" b="1">
          <a:solidFill>
            <a:schemeClr val="tx2"/>
          </a:solidFill>
          <a:latin typeface="Arial" charset="0"/>
        </a:defRPr>
      </a:lvl2pPr>
      <a:lvl3pPr algn="l" defTabSz="910721" rtl="0" eaLnBrk="1" fontAlgn="base" hangingPunct="1">
        <a:spcBef>
          <a:spcPct val="0"/>
        </a:spcBef>
        <a:spcAft>
          <a:spcPct val="0"/>
        </a:spcAft>
        <a:defRPr sz="1900" b="1">
          <a:solidFill>
            <a:schemeClr val="tx2"/>
          </a:solidFill>
          <a:latin typeface="Arial" charset="0"/>
        </a:defRPr>
      </a:lvl3pPr>
      <a:lvl4pPr algn="l" defTabSz="910721" rtl="0" eaLnBrk="1" fontAlgn="base" hangingPunct="1">
        <a:spcBef>
          <a:spcPct val="0"/>
        </a:spcBef>
        <a:spcAft>
          <a:spcPct val="0"/>
        </a:spcAft>
        <a:defRPr sz="1900" b="1">
          <a:solidFill>
            <a:schemeClr val="tx2"/>
          </a:solidFill>
          <a:latin typeface="Arial" charset="0"/>
        </a:defRPr>
      </a:lvl4pPr>
      <a:lvl5pPr algn="l" defTabSz="910721" rtl="0" eaLnBrk="1" fontAlgn="base" hangingPunct="1">
        <a:spcBef>
          <a:spcPct val="0"/>
        </a:spcBef>
        <a:spcAft>
          <a:spcPct val="0"/>
        </a:spcAft>
        <a:defRPr sz="1900" b="1">
          <a:solidFill>
            <a:schemeClr val="tx2"/>
          </a:solidFill>
          <a:latin typeface="Arial" charset="0"/>
        </a:defRPr>
      </a:lvl5pPr>
      <a:lvl6pPr marL="465031" algn="l" defTabSz="910721" rtl="0" eaLnBrk="1" fontAlgn="base" hangingPunct="1">
        <a:spcBef>
          <a:spcPct val="0"/>
        </a:spcBef>
        <a:spcAft>
          <a:spcPct val="0"/>
        </a:spcAft>
        <a:defRPr sz="1900" b="1">
          <a:solidFill>
            <a:schemeClr val="tx2"/>
          </a:solidFill>
          <a:latin typeface="Arial" charset="0"/>
        </a:defRPr>
      </a:lvl6pPr>
      <a:lvl7pPr marL="930096" algn="l" defTabSz="910721" rtl="0" eaLnBrk="1" fontAlgn="base" hangingPunct="1">
        <a:spcBef>
          <a:spcPct val="0"/>
        </a:spcBef>
        <a:spcAft>
          <a:spcPct val="0"/>
        </a:spcAft>
        <a:defRPr sz="1900" b="1">
          <a:solidFill>
            <a:schemeClr val="tx2"/>
          </a:solidFill>
          <a:latin typeface="Arial" charset="0"/>
        </a:defRPr>
      </a:lvl7pPr>
      <a:lvl8pPr marL="1395149" algn="l" defTabSz="910721" rtl="0" eaLnBrk="1" fontAlgn="base" hangingPunct="1">
        <a:spcBef>
          <a:spcPct val="0"/>
        </a:spcBef>
        <a:spcAft>
          <a:spcPct val="0"/>
        </a:spcAft>
        <a:defRPr sz="1900" b="1">
          <a:solidFill>
            <a:schemeClr val="tx2"/>
          </a:solidFill>
          <a:latin typeface="Arial" charset="0"/>
        </a:defRPr>
      </a:lvl8pPr>
      <a:lvl9pPr marL="1860194" algn="l" defTabSz="910721" rtl="0" eaLnBrk="1" fontAlgn="base" hangingPunct="1">
        <a:spcBef>
          <a:spcPct val="0"/>
        </a:spcBef>
        <a:spcAft>
          <a:spcPct val="0"/>
        </a:spcAft>
        <a:defRPr sz="1900" b="1">
          <a:solidFill>
            <a:schemeClr val="tx2"/>
          </a:solidFill>
          <a:latin typeface="Arial" charset="0"/>
        </a:defRPr>
      </a:lvl9pPr>
    </p:titleStyle>
    <p:bodyStyle>
      <a:lvl1pPr marL="0" indent="0" algn="l" defTabSz="910721" rtl="0" eaLnBrk="1" fontAlgn="base" hangingPunct="1">
        <a:spcBef>
          <a:spcPct val="0"/>
        </a:spcBef>
        <a:spcAft>
          <a:spcPct val="0"/>
        </a:spcAft>
        <a:buClr>
          <a:schemeClr val="tx2"/>
        </a:buClr>
        <a:defRPr sz="3200" baseline="0">
          <a:solidFill>
            <a:schemeClr val="tx1"/>
          </a:solidFill>
          <a:latin typeface="Calibri" panose="020F0502020204030204" pitchFamily="34" charset="0"/>
          <a:ea typeface="Arial Unicode MS" pitchFamily="34" charset="-128"/>
          <a:cs typeface="Arial Unicode MS" pitchFamily="34" charset="-128"/>
        </a:defRPr>
      </a:lvl1pPr>
      <a:lvl2pPr marL="197001" indent="-195387" algn="l" defTabSz="910721" rtl="0" eaLnBrk="1" fontAlgn="base" hangingPunct="1">
        <a:spcBef>
          <a:spcPct val="0"/>
        </a:spcBef>
        <a:spcAft>
          <a:spcPct val="0"/>
        </a:spcAft>
        <a:buClr>
          <a:schemeClr val="tx2"/>
        </a:buClr>
        <a:buSzPct val="125000"/>
        <a:buFont typeface="Arial" charset="0"/>
        <a:buChar char="▪"/>
        <a:defRPr sz="1600" baseline="0">
          <a:solidFill>
            <a:schemeClr val="tx1"/>
          </a:solidFill>
          <a:latin typeface="+mn-lt"/>
          <a:ea typeface="Arial Unicode MS" pitchFamily="34" charset="-128"/>
          <a:cs typeface="Arial Unicode MS" pitchFamily="34" charset="-128"/>
        </a:defRPr>
      </a:lvl2pPr>
      <a:lvl3pPr marL="465031" indent="-266436" algn="l" defTabSz="910721"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ea typeface="Arial Unicode MS" pitchFamily="34" charset="-128"/>
          <a:cs typeface="Arial Unicode MS" pitchFamily="34" charset="-128"/>
        </a:defRPr>
      </a:lvl3pPr>
      <a:lvl4pPr marL="624911" indent="-158250" algn="l" defTabSz="910721"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ea typeface="Arial Unicode MS" pitchFamily="34" charset="-128"/>
          <a:cs typeface="Arial Unicode MS" pitchFamily="34" charset="-128"/>
        </a:defRPr>
      </a:lvl4pPr>
      <a:lvl5pPr marL="762681" indent="-132409" algn="l" defTabSz="910721"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ea typeface="Arial Unicode MS" pitchFamily="34" charset="-128"/>
          <a:cs typeface="Arial Unicode MS" pitchFamily="34" charset="-128"/>
        </a:defRPr>
      </a:lvl5pPr>
      <a:lvl6pPr marL="762681" indent="-132409" algn="l" defTabSz="910721"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6pPr>
      <a:lvl7pPr marL="762681" indent="-132409" algn="l" defTabSz="910721"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7pPr>
      <a:lvl8pPr marL="762681" indent="-132409" algn="l" defTabSz="910721"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8pPr>
      <a:lvl9pPr marL="762681" indent="-132409" algn="l" defTabSz="910721"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9pPr>
    </p:bodyStyle>
    <p:otherStyle>
      <a:defPPr>
        <a:defRPr lang="en-US"/>
      </a:defPPr>
      <a:lvl1pPr marL="0" algn="l" defTabSz="930096" rtl="0" eaLnBrk="1" latinLnBrk="0" hangingPunct="1">
        <a:defRPr sz="1800" kern="1200">
          <a:solidFill>
            <a:schemeClr val="tx1"/>
          </a:solidFill>
          <a:latin typeface="+mn-lt"/>
          <a:ea typeface="+mn-ea"/>
          <a:cs typeface="+mn-cs"/>
        </a:defRPr>
      </a:lvl1pPr>
      <a:lvl2pPr marL="465031" algn="l" defTabSz="930096" rtl="0" eaLnBrk="1" latinLnBrk="0" hangingPunct="1">
        <a:defRPr sz="1800" kern="1200">
          <a:solidFill>
            <a:schemeClr val="tx1"/>
          </a:solidFill>
          <a:latin typeface="+mn-lt"/>
          <a:ea typeface="+mn-ea"/>
          <a:cs typeface="+mn-cs"/>
        </a:defRPr>
      </a:lvl2pPr>
      <a:lvl3pPr marL="930096" algn="l" defTabSz="930096" rtl="0" eaLnBrk="1" latinLnBrk="0" hangingPunct="1">
        <a:defRPr sz="1800" kern="1200">
          <a:solidFill>
            <a:schemeClr val="tx1"/>
          </a:solidFill>
          <a:latin typeface="+mn-lt"/>
          <a:ea typeface="+mn-ea"/>
          <a:cs typeface="+mn-cs"/>
        </a:defRPr>
      </a:lvl3pPr>
      <a:lvl4pPr marL="1395149" algn="l" defTabSz="930096" rtl="0" eaLnBrk="1" latinLnBrk="0" hangingPunct="1">
        <a:defRPr sz="1800" kern="1200">
          <a:solidFill>
            <a:schemeClr val="tx1"/>
          </a:solidFill>
          <a:latin typeface="+mn-lt"/>
          <a:ea typeface="+mn-ea"/>
          <a:cs typeface="+mn-cs"/>
        </a:defRPr>
      </a:lvl4pPr>
      <a:lvl5pPr marL="1860194" algn="l" defTabSz="930096" rtl="0" eaLnBrk="1" latinLnBrk="0" hangingPunct="1">
        <a:defRPr sz="1800" kern="1200">
          <a:solidFill>
            <a:schemeClr val="tx1"/>
          </a:solidFill>
          <a:latin typeface="+mn-lt"/>
          <a:ea typeface="+mn-ea"/>
          <a:cs typeface="+mn-cs"/>
        </a:defRPr>
      </a:lvl5pPr>
      <a:lvl6pPr marL="2325246" algn="l" defTabSz="930096" rtl="0" eaLnBrk="1" latinLnBrk="0" hangingPunct="1">
        <a:defRPr sz="1800" kern="1200">
          <a:solidFill>
            <a:schemeClr val="tx1"/>
          </a:solidFill>
          <a:latin typeface="+mn-lt"/>
          <a:ea typeface="+mn-ea"/>
          <a:cs typeface="+mn-cs"/>
        </a:defRPr>
      </a:lvl6pPr>
      <a:lvl7pPr marL="2790295" algn="l" defTabSz="930096" rtl="0" eaLnBrk="1" latinLnBrk="0" hangingPunct="1">
        <a:defRPr sz="1800" kern="1200">
          <a:solidFill>
            <a:schemeClr val="tx1"/>
          </a:solidFill>
          <a:latin typeface="+mn-lt"/>
          <a:ea typeface="+mn-ea"/>
          <a:cs typeface="+mn-cs"/>
        </a:defRPr>
      </a:lvl7pPr>
      <a:lvl8pPr marL="3255344" algn="l" defTabSz="930096" rtl="0" eaLnBrk="1" latinLnBrk="0" hangingPunct="1">
        <a:defRPr sz="1800" kern="1200">
          <a:solidFill>
            <a:schemeClr val="tx1"/>
          </a:solidFill>
          <a:latin typeface="+mn-lt"/>
          <a:ea typeface="+mn-ea"/>
          <a:cs typeface="+mn-cs"/>
        </a:defRPr>
      </a:lvl8pPr>
      <a:lvl9pPr marL="3720394" algn="l" defTabSz="930096"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189043" y="5970313"/>
            <a:ext cx="2844799" cy="365125"/>
          </a:xfrm>
          <a:prstGeom prst="rect">
            <a:avLst/>
          </a:prstGeom>
        </p:spPr>
        <p:txBody>
          <a:bodyPr vert="horz" lIns="91440" tIns="45720" rIns="91440" bIns="45720" rtlCol="0" anchor="ctr"/>
          <a:lstStyle>
            <a:lvl1pPr algn="r">
              <a:defRPr sz="900">
                <a:solidFill>
                  <a:schemeClr val="accent2"/>
                </a:solidFill>
              </a:defRPr>
            </a:lvl1pPr>
          </a:lstStyle>
          <a:p>
            <a:fld id="{169F2B5E-0261-48D9-B3D5-F26D4CB74A6E}" type="datetimeFigureOut">
              <a:rPr lang="en-US" smtClean="0"/>
              <a:t>8/17/2026</a:t>
            </a:fld>
            <a:endParaRPr lang="en-US" dirty="0"/>
          </a:p>
        </p:txBody>
      </p:sp>
      <p:sp>
        <p:nvSpPr>
          <p:cNvPr id="5" name="Footer Placeholder 4"/>
          <p:cNvSpPr>
            <a:spLocks noGrp="1"/>
          </p:cNvSpPr>
          <p:nvPr>
            <p:ph type="ftr" sz="quarter" idx="3"/>
          </p:nvPr>
        </p:nvSpPr>
        <p:spPr>
          <a:xfrm>
            <a:off x="581192" y="5951811"/>
            <a:ext cx="5514808"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9273566" y="5960590"/>
            <a:ext cx="1052510" cy="365125"/>
          </a:xfrm>
          <a:prstGeom prst="rect">
            <a:avLst/>
          </a:prstGeom>
        </p:spPr>
        <p:txBody>
          <a:bodyPr vert="horz" lIns="91440" tIns="45720" rIns="91440" bIns="45720" rtlCol="0" anchor="ctr"/>
          <a:lstStyle>
            <a:lvl1pPr algn="r">
              <a:defRPr sz="900">
                <a:solidFill>
                  <a:schemeClr val="accent2"/>
                </a:solidFill>
              </a:defRPr>
            </a:lvl1pPr>
          </a:lstStyle>
          <a:p>
            <a:fld id="{623E6689-52CC-4BD3-818C-110804A0A157}" type="slidenum">
              <a:rPr lang="en-US" smtClean="0"/>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2961986574"/>
      </p:ext>
    </p:extLst>
  </p:cSld>
  <p:clrMap bg1="lt1" tx1="dk1" bg2="lt2" tx2="dk2" accent1="accent1" accent2="accent2" accent3="accent3" accent4="accent4" accent5="accent5" accent6="accent6" hlink="hlink" folHlink="folHlink"/>
  <p:sldLayoutIdLst>
    <p:sldLayoutId id="2147484017" r:id="rId1"/>
    <p:sldLayoutId id="2147484018" r:id="rId2"/>
    <p:sldLayoutId id="2147484019" r:id="rId3"/>
    <p:sldLayoutId id="2147484020" r:id="rId4"/>
    <p:sldLayoutId id="2147484021" r:id="rId5"/>
    <p:sldLayoutId id="2147484022" r:id="rId6"/>
    <p:sldLayoutId id="2147484023" r:id="rId7"/>
    <p:sldLayoutId id="2147484024" r:id="rId8"/>
    <p:sldLayoutId id="2147484025" r:id="rId9"/>
    <p:sldLayoutId id="2147484026" r:id="rId10"/>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lumMod val="50000"/>
            </a:schemeClr>
          </a:solidFill>
          <a:latin typeface="Calibri" panose="020F0502020204030204" pitchFamily="34" charset="0"/>
          <a:ea typeface="+mn-ea"/>
          <a:cs typeface="Calibri" panose="020F0502020204030204" pitchFamily="34" charset="0"/>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lumMod val="50000"/>
            </a:schemeClr>
          </a:solidFill>
          <a:latin typeface="Calibri" panose="020F0502020204030204" pitchFamily="34" charset="0"/>
          <a:ea typeface="+mn-ea"/>
          <a:cs typeface="Calibri" panose="020F0502020204030204" pitchFamily="34" charset="0"/>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lumMod val="50000"/>
            </a:schemeClr>
          </a:solidFill>
          <a:latin typeface="Calibri" panose="020F0502020204030204" pitchFamily="34" charset="0"/>
          <a:ea typeface="+mn-ea"/>
          <a:cs typeface="Calibri" panose="020F0502020204030204" pitchFamily="34" charset="0"/>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lumMod val="50000"/>
            </a:schemeClr>
          </a:solidFill>
          <a:latin typeface="Calibri" panose="020F0502020204030204" pitchFamily="34" charset="0"/>
          <a:ea typeface="+mn-ea"/>
          <a:cs typeface="Calibri" panose="020F0502020204030204" pitchFamily="34" charset="0"/>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lumMod val="50000"/>
            </a:schemeClr>
          </a:solidFill>
          <a:latin typeface="Calibri" panose="020F0502020204030204" pitchFamily="34" charset="0"/>
          <a:ea typeface="+mn-ea"/>
          <a:cs typeface="Calibri" panose="020F0502020204030204" pitchFamily="34" charset="0"/>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5"/>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1" y="6459787"/>
            <a:ext cx="2472271" cy="365125"/>
          </a:xfrm>
          <a:prstGeom prst="rect">
            <a:avLst/>
          </a:prstGeom>
        </p:spPr>
        <p:txBody>
          <a:bodyPr vert="horz" lIns="91440" tIns="45720" rIns="91440" bIns="45720" rtlCol="0" anchor="ctr"/>
          <a:lstStyle>
            <a:lvl1pPr algn="l">
              <a:defRPr sz="900">
                <a:solidFill>
                  <a:srgbClr val="FFFFFF"/>
                </a:solidFill>
              </a:defRPr>
            </a:lvl1pPr>
          </a:lstStyle>
          <a:p>
            <a:fld id="{8E36636D-D922-432D-A958-524484B5923D}" type="datetimeFigureOut">
              <a:rPr lang="en-US" smtClean="0"/>
              <a:pPr/>
              <a:t>8/17/2026</a:t>
            </a:fld>
            <a:endParaRPr lang="en-US"/>
          </a:p>
        </p:txBody>
      </p:sp>
      <p:sp>
        <p:nvSpPr>
          <p:cNvPr id="5" name="Footer Placeholder 4"/>
          <p:cNvSpPr>
            <a:spLocks noGrp="1"/>
          </p:cNvSpPr>
          <p:nvPr>
            <p:ph type="ftr" sz="quarter" idx="3"/>
          </p:nvPr>
        </p:nvSpPr>
        <p:spPr>
          <a:xfrm>
            <a:off x="3686185" y="6459787"/>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r>
              <a:rPr lang="en-US"/>
              <a:t>Add a footer</a:t>
            </a:r>
            <a:endParaRPr lang="en-US" dirty="0"/>
          </a:p>
        </p:txBody>
      </p:sp>
      <p:sp>
        <p:nvSpPr>
          <p:cNvPr id="6" name="Slide Number Placeholder 5"/>
          <p:cNvSpPr>
            <a:spLocks noGrp="1"/>
          </p:cNvSpPr>
          <p:nvPr>
            <p:ph type="sldNum" sz="quarter" idx="4"/>
          </p:nvPr>
        </p:nvSpPr>
        <p:spPr>
          <a:xfrm>
            <a:off x="9900459" y="6459787"/>
            <a:ext cx="1312025" cy="365125"/>
          </a:xfrm>
          <a:prstGeom prst="rect">
            <a:avLst/>
          </a:prstGeom>
        </p:spPr>
        <p:txBody>
          <a:bodyPr vert="horz" lIns="91440" tIns="45720" rIns="91440" bIns="45720" rtlCol="0" anchor="ctr"/>
          <a:lstStyle>
            <a:lvl1pPr algn="r">
              <a:defRPr sz="1050">
                <a:solidFill>
                  <a:srgbClr val="FFFFFF"/>
                </a:solidFill>
              </a:defRPr>
            </a:lvl1pPr>
          </a:lstStyle>
          <a:p>
            <a:fld id="{DF28FB93-0A08-4E7D-8E63-9EFA29F1E093}" type="slidenum">
              <a:rPr lang="en-US" smtClean="0"/>
              <a:pPr/>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4920282"/>
      </p:ext>
    </p:extLst>
  </p:cSld>
  <p:clrMap bg1="lt1" tx1="dk1" bg2="lt2" tx2="dk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35" r:id="rId7"/>
    <p:sldLayoutId id="2147484036" r:id="rId8"/>
    <p:sldLayoutId id="2147484037" r:id="rId9"/>
    <p:sldLayoutId id="2147484038" r:id="rId10"/>
    <p:sldLayoutId id="214748403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3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62.xml"/></Relationships>
</file>

<file path=ppt/slides/_rels/slide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2.xml"/></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3.png"/><Relationship Id="rId1" Type="http://schemas.openxmlformats.org/officeDocument/2006/relationships/slideLayout" Target="../slideLayouts/slideLayout62.xml"/></Relationships>
</file>

<file path=ppt/slides/_rels/slide8.xml.rels><?xml version="1.0" encoding="UTF-8" standalone="yes"?>
<Relationships xmlns="http://schemas.openxmlformats.org/package/2006/relationships"><Relationship Id="rId3" Type="http://schemas.openxmlformats.org/officeDocument/2006/relationships/hyperlink" Target="mailto:il.bidbuy@illinois.gov" TargetMode="External"/><Relationship Id="rId2" Type="http://schemas.openxmlformats.org/officeDocument/2006/relationships/hyperlink" Target="mailto:lori.andrews@illinois.gov" TargetMode="External"/><Relationship Id="rId1" Type="http://schemas.openxmlformats.org/officeDocument/2006/relationships/slideLayout" Target="../slideLayouts/slideLayout74.xml"/><Relationship Id="rId5" Type="http://schemas.openxmlformats.org/officeDocument/2006/relationships/image" Target="../media/image27.jpe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mailto:Lori.Andrews@illinois.gov" TargetMode="External"/><Relationship Id="rId1" Type="http://schemas.openxmlformats.org/officeDocument/2006/relationships/slideLayout" Target="../slideLayouts/slideLayout7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D08E4-4558-4BAE-9E0A-1C2A9B02CCE2}"/>
              </a:ext>
            </a:extLst>
          </p:cNvPr>
          <p:cNvSpPr>
            <a:spLocks noGrp="1"/>
          </p:cNvSpPr>
          <p:nvPr>
            <p:ph type="ctrTitle"/>
          </p:nvPr>
        </p:nvSpPr>
        <p:spPr>
          <a:xfrm>
            <a:off x="581194" y="2790604"/>
            <a:ext cx="9747550" cy="1006146"/>
          </a:xfrm>
        </p:spPr>
        <p:txBody>
          <a:bodyPr>
            <a:normAutofit fontScale="90000"/>
          </a:bodyPr>
          <a:lstStyle/>
          <a:p>
            <a:r>
              <a:rPr lang="en-US" sz="4800" u="sng" dirty="0">
                <a:solidFill>
                  <a:schemeClr val="bg1"/>
                </a:solidFill>
              </a:rPr>
              <a:t>WELCOME</a:t>
            </a:r>
            <a:r>
              <a:rPr lang="en-US" sz="4800" dirty="0">
                <a:solidFill>
                  <a:schemeClr val="bg1"/>
                </a:solidFill>
              </a:rPr>
              <a:t> – WE Will begin Shortly</a:t>
            </a:r>
            <a:r>
              <a:rPr lang="en-US" sz="4800" dirty="0"/>
              <a:t>. </a:t>
            </a:r>
          </a:p>
        </p:txBody>
      </p:sp>
      <p:pic>
        <p:nvPicPr>
          <p:cNvPr id="5" name="Picture 4">
            <a:extLst>
              <a:ext uri="{FF2B5EF4-FFF2-40B4-BE49-F238E27FC236}">
                <a16:creationId xmlns:a16="http://schemas.microsoft.com/office/drawing/2014/main" id="{DB184B2D-747D-40B5-AC37-D9468D9758B2}"/>
              </a:ext>
            </a:extLst>
          </p:cNvPr>
          <p:cNvPicPr>
            <a:picLocks noChangeAspect="1"/>
          </p:cNvPicPr>
          <p:nvPr/>
        </p:nvPicPr>
        <p:blipFill>
          <a:blip r:embed="rId3"/>
          <a:stretch>
            <a:fillRect/>
          </a:stretch>
        </p:blipFill>
        <p:spPr>
          <a:xfrm>
            <a:off x="8273265" y="1038395"/>
            <a:ext cx="3337541" cy="1752209"/>
          </a:xfrm>
          <a:prstGeom prst="rect">
            <a:avLst/>
          </a:prstGeom>
        </p:spPr>
      </p:pic>
      <p:sp>
        <p:nvSpPr>
          <p:cNvPr id="6" name="TextBox 5">
            <a:extLst>
              <a:ext uri="{FF2B5EF4-FFF2-40B4-BE49-F238E27FC236}">
                <a16:creationId xmlns:a16="http://schemas.microsoft.com/office/drawing/2014/main" id="{70701E79-4584-18FA-7987-04E8865155CE}"/>
              </a:ext>
            </a:extLst>
          </p:cNvPr>
          <p:cNvSpPr txBox="1"/>
          <p:nvPr/>
        </p:nvSpPr>
        <p:spPr>
          <a:xfrm>
            <a:off x="4562168" y="3913241"/>
            <a:ext cx="6518787" cy="2585323"/>
          </a:xfrm>
          <a:prstGeom prst="rect">
            <a:avLst/>
          </a:prstGeom>
          <a:noFill/>
        </p:spPr>
        <p:txBody>
          <a:bodyPr wrap="square" rtlCol="0">
            <a:spAutoFit/>
          </a:bodyPr>
          <a:lstStyle/>
          <a:p>
            <a:r>
              <a:rPr lang="en-US" i="1" dirty="0">
                <a:solidFill>
                  <a:schemeClr val="bg1"/>
                </a:solidFill>
              </a:rPr>
              <a:t>Disclaimer</a:t>
            </a:r>
          </a:p>
          <a:p>
            <a:endParaRPr lang="en-US" i="1" dirty="0">
              <a:solidFill>
                <a:schemeClr val="bg1"/>
              </a:solidFill>
            </a:endParaRPr>
          </a:p>
          <a:p>
            <a:pPr marL="285750" indent="-285750">
              <a:buFont typeface="Arial" panose="020B0604020202020204" pitchFamily="34" charset="0"/>
              <a:buChar char="•"/>
            </a:pPr>
            <a:r>
              <a:rPr lang="en-US" i="1" dirty="0">
                <a:solidFill>
                  <a:schemeClr val="bg1"/>
                </a:solidFill>
              </a:rPr>
              <a:t>DoIT will record this conference to ensure all information discussed is captured accurately.</a:t>
            </a:r>
          </a:p>
          <a:p>
            <a:endParaRPr lang="en-US" i="1" dirty="0">
              <a:solidFill>
                <a:schemeClr val="bg1"/>
              </a:solidFill>
            </a:endParaRPr>
          </a:p>
          <a:p>
            <a:pPr marL="285750" indent="-285750">
              <a:buFont typeface="Arial" panose="020B0604020202020204" pitchFamily="34" charset="0"/>
              <a:buChar char="•"/>
            </a:pPr>
            <a:r>
              <a:rPr lang="en-US" i="1" dirty="0">
                <a:solidFill>
                  <a:schemeClr val="bg1"/>
                </a:solidFill>
              </a:rPr>
              <a:t>Questions will </a:t>
            </a:r>
            <a:r>
              <a:rPr lang="en-US" i="1" u="sng" dirty="0">
                <a:solidFill>
                  <a:schemeClr val="bg1"/>
                </a:solidFill>
              </a:rPr>
              <a:t>not</a:t>
            </a:r>
            <a:r>
              <a:rPr lang="en-US" i="1" dirty="0">
                <a:solidFill>
                  <a:schemeClr val="bg1"/>
                </a:solidFill>
              </a:rPr>
              <a:t> be permitted during this conference.  All questions must be submitted via email as instructed in the IFB Vendor Instructions &amp; Requirements document attached to the Bid in BidBuy</a:t>
            </a:r>
            <a:r>
              <a:rPr lang="en-US" i="1" dirty="0"/>
              <a:t>.</a:t>
            </a:r>
          </a:p>
          <a:p>
            <a:endParaRPr lang="en-US" dirty="0"/>
          </a:p>
        </p:txBody>
      </p:sp>
      <p:sp>
        <p:nvSpPr>
          <p:cNvPr id="7" name="TextBox 6">
            <a:extLst>
              <a:ext uri="{FF2B5EF4-FFF2-40B4-BE49-F238E27FC236}">
                <a16:creationId xmlns:a16="http://schemas.microsoft.com/office/drawing/2014/main" id="{8D1CF265-221F-C1E5-1BAB-91FA872AE21B}"/>
              </a:ext>
            </a:extLst>
          </p:cNvPr>
          <p:cNvSpPr txBox="1"/>
          <p:nvPr/>
        </p:nvSpPr>
        <p:spPr>
          <a:xfrm>
            <a:off x="581194" y="675981"/>
            <a:ext cx="6957391" cy="1754326"/>
          </a:xfrm>
          <a:prstGeom prst="rect">
            <a:avLst/>
          </a:prstGeom>
          <a:noFill/>
        </p:spPr>
        <p:txBody>
          <a:bodyPr wrap="square" rtlCol="0">
            <a:spAutoFit/>
          </a:bodyPr>
          <a:lstStyle/>
          <a:p>
            <a:pPr algn="ctr"/>
            <a:r>
              <a:rPr lang="en-US" sz="2400" u="sng" dirty="0"/>
              <a:t>Pre-Bid Conference</a:t>
            </a:r>
          </a:p>
          <a:p>
            <a:pPr algn="ctr"/>
            <a:r>
              <a:rPr lang="en-US" sz="2000" u="sng" dirty="0"/>
              <a:t>E-rate Internet Egress – related to the E-rate program IFB</a:t>
            </a:r>
          </a:p>
          <a:p>
            <a:pPr algn="ctr"/>
            <a:endParaRPr lang="en-US" sz="2400" dirty="0"/>
          </a:p>
          <a:p>
            <a:pPr algn="ctr"/>
            <a:r>
              <a:rPr lang="en-US" sz="2000" dirty="0"/>
              <a:t>BidBuy # 27-448DOIT-ADMIN-B-53292</a:t>
            </a:r>
          </a:p>
          <a:p>
            <a:pPr algn="ctr"/>
            <a:r>
              <a:rPr lang="en-US" sz="2000" dirty="0"/>
              <a:t>Tuesday, August 18, 2026 @ 11:00 a.m. CST</a:t>
            </a:r>
          </a:p>
        </p:txBody>
      </p:sp>
      <p:pic>
        <p:nvPicPr>
          <p:cNvPr id="8" name="Picture 7" descr="Close-up of a printed circuit board">
            <a:extLst>
              <a:ext uri="{FF2B5EF4-FFF2-40B4-BE49-F238E27FC236}">
                <a16:creationId xmlns:a16="http://schemas.microsoft.com/office/drawing/2014/main" id="{342F8019-268A-7241-DEF8-8E9AC4C743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65283" y="4403179"/>
            <a:ext cx="1845157" cy="1229805"/>
          </a:xfrm>
          <a:prstGeom prst="rect">
            <a:avLst/>
          </a:prstGeom>
        </p:spPr>
      </p:pic>
    </p:spTree>
    <p:extLst>
      <p:ext uri="{BB962C8B-B14F-4D97-AF65-F5344CB8AC3E}">
        <p14:creationId xmlns:p14="http://schemas.microsoft.com/office/powerpoint/2010/main" val="2057933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16">
            <a:extLst>
              <a:ext uri="{FF2B5EF4-FFF2-40B4-BE49-F238E27FC236}">
                <a16:creationId xmlns:a16="http://schemas.microsoft.com/office/drawing/2014/main" id="{A078A52F-85EA-4C0B-962B-D9D9DD4DD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3" name="Rectangle 18">
            <a:extLst>
              <a:ext uri="{FF2B5EF4-FFF2-40B4-BE49-F238E27FC236}">
                <a16:creationId xmlns:a16="http://schemas.microsoft.com/office/drawing/2014/main" id="{919797D5-5700-4683-B30A-5B4D56CB82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4" name="Rectangle 20">
            <a:extLst>
              <a:ext uri="{FF2B5EF4-FFF2-40B4-BE49-F238E27FC236}">
                <a16:creationId xmlns:a16="http://schemas.microsoft.com/office/drawing/2014/main" id="{4856A7B9-9801-42EC-A4C9-7E22A56EF5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5" name="Rectangle 22">
            <a:extLst>
              <a:ext uri="{FF2B5EF4-FFF2-40B4-BE49-F238E27FC236}">
                <a16:creationId xmlns:a16="http://schemas.microsoft.com/office/drawing/2014/main" id="{A8D10092-A860-4EFB-963F-A14DA3648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36" name="Rectangle 24">
            <a:extLst>
              <a:ext uri="{FF2B5EF4-FFF2-40B4-BE49-F238E27FC236}">
                <a16:creationId xmlns:a16="http://schemas.microsoft.com/office/drawing/2014/main" id="{325A0672-A00B-4963-A6A1-170BBE229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A5CD01B-6A41-4A23-9944-F007EB83292E}"/>
              </a:ext>
            </a:extLst>
          </p:cNvPr>
          <p:cNvSpPr>
            <a:spLocks noGrp="1"/>
          </p:cNvSpPr>
          <p:nvPr>
            <p:ph type="title" idx="4294967295"/>
          </p:nvPr>
        </p:nvSpPr>
        <p:spPr>
          <a:xfrm>
            <a:off x="543141" y="41740"/>
            <a:ext cx="7225075" cy="1013800"/>
          </a:xfrm>
        </p:spPr>
        <p:txBody>
          <a:bodyPr vert="horz" lIns="91440" tIns="45720" rIns="91440" bIns="45720" rtlCol="0" anchor="b">
            <a:normAutofit/>
          </a:bodyPr>
          <a:lstStyle/>
          <a:p>
            <a:r>
              <a:rPr lang="en-US" dirty="0">
                <a:solidFill>
                  <a:schemeClr val="accent1"/>
                </a:solidFill>
              </a:rPr>
              <a:t>AGENDA</a:t>
            </a:r>
          </a:p>
        </p:txBody>
      </p:sp>
      <p:grpSp>
        <p:nvGrpSpPr>
          <p:cNvPr id="37" name="Group 26">
            <a:extLst>
              <a:ext uri="{FF2B5EF4-FFF2-40B4-BE49-F238E27FC236}">
                <a16:creationId xmlns:a16="http://schemas.microsoft.com/office/drawing/2014/main" id="{E8923A14-6C7A-45FB-A5F1-2D27670256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6534" y="453643"/>
            <a:ext cx="11298933" cy="98554"/>
            <a:chOff x="446534" y="453643"/>
            <a:chExt cx="11298933" cy="98554"/>
          </a:xfrm>
        </p:grpSpPr>
        <p:sp>
          <p:nvSpPr>
            <p:cNvPr id="28" name="Rectangle 27">
              <a:extLst>
                <a:ext uri="{FF2B5EF4-FFF2-40B4-BE49-F238E27FC236}">
                  <a16:creationId xmlns:a16="http://schemas.microsoft.com/office/drawing/2014/main" id="{227738C0-CF5C-4616-B33E-C988DE11BE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Rectangle 28">
              <a:extLst>
                <a:ext uri="{FF2B5EF4-FFF2-40B4-BE49-F238E27FC236}">
                  <a16:creationId xmlns:a16="http://schemas.microsoft.com/office/drawing/2014/main" id="{784B4E1F-1F78-4844-B851-9410BA477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0" name="Rectangle 29">
              <a:extLst>
                <a:ext uri="{FF2B5EF4-FFF2-40B4-BE49-F238E27FC236}">
                  <a16:creationId xmlns:a16="http://schemas.microsoft.com/office/drawing/2014/main" id="{4B4AE0E5-28A2-4386-BC9B-71ABF5238A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5" name="Content Placeholder 2">
            <a:extLst>
              <a:ext uri="{FF2B5EF4-FFF2-40B4-BE49-F238E27FC236}">
                <a16:creationId xmlns:a16="http://schemas.microsoft.com/office/drawing/2014/main" id="{284CB190-ADC2-49E1-9D1F-A5A6BD0115E8}"/>
              </a:ext>
            </a:extLst>
          </p:cNvPr>
          <p:cNvSpPr txBox="1">
            <a:spLocks/>
          </p:cNvSpPr>
          <p:nvPr/>
        </p:nvSpPr>
        <p:spPr>
          <a:xfrm>
            <a:off x="454025" y="1163047"/>
            <a:ext cx="7504864" cy="5448587"/>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305435" indent="-305435">
              <a:lnSpc>
                <a:spcPct val="90000"/>
              </a:lnSpc>
            </a:pPr>
            <a:r>
              <a:rPr lang="en-US" sz="2700" dirty="0"/>
              <a:t>Welcome</a:t>
            </a:r>
          </a:p>
          <a:p>
            <a:pPr marL="629435" lvl="1" indent="-305435">
              <a:lnSpc>
                <a:spcPct val="90000"/>
              </a:lnSpc>
            </a:pPr>
            <a:r>
              <a:rPr lang="en-US" sz="2500" dirty="0"/>
              <a:t>Lori A. Andrews, CPPB, ITPO Category Manager</a:t>
            </a:r>
          </a:p>
          <a:p>
            <a:pPr marL="305435" indent="-305435">
              <a:lnSpc>
                <a:spcPct val="90000"/>
              </a:lnSpc>
            </a:pPr>
            <a:r>
              <a:rPr lang="en-US" sz="2700" dirty="0"/>
              <a:t>IFB Highlights</a:t>
            </a:r>
          </a:p>
          <a:p>
            <a:pPr marL="629435" lvl="1" indent="-305435">
              <a:lnSpc>
                <a:spcPct val="90000"/>
              </a:lnSpc>
            </a:pPr>
            <a:r>
              <a:rPr lang="en-US" sz="2500" dirty="0"/>
              <a:t>Essam El-Beik</a:t>
            </a:r>
          </a:p>
          <a:p>
            <a:pPr marL="305435" indent="-305435">
              <a:lnSpc>
                <a:spcPct val="90000"/>
              </a:lnSpc>
            </a:pPr>
            <a:r>
              <a:rPr lang="en-US" sz="2700" dirty="0"/>
              <a:t>IFB Responsiveness Highlights</a:t>
            </a:r>
          </a:p>
          <a:p>
            <a:pPr marL="629435" lvl="1" indent="-305435">
              <a:lnSpc>
                <a:spcPct val="90000"/>
              </a:lnSpc>
            </a:pPr>
            <a:r>
              <a:rPr lang="en-US" sz="2500" dirty="0"/>
              <a:t>Lori A. Andrews, CPPB, ITPO Category Manager</a:t>
            </a:r>
          </a:p>
        </p:txBody>
      </p:sp>
      <p:pic>
        <p:nvPicPr>
          <p:cNvPr id="6" name="Picture 5" descr="Pencils">
            <a:extLst>
              <a:ext uri="{FF2B5EF4-FFF2-40B4-BE49-F238E27FC236}">
                <a16:creationId xmlns:a16="http://schemas.microsoft.com/office/drawing/2014/main" id="{3D3B5578-3A50-4D17-A557-469EA5CEABC8}"/>
              </a:ext>
            </a:extLst>
          </p:cNvPr>
          <p:cNvPicPr>
            <a:picLocks noChangeAspect="1"/>
          </p:cNvPicPr>
          <p:nvPr/>
        </p:nvPicPr>
        <p:blipFill rotWithShape="1">
          <a:blip r:embed="rId2">
            <a:extLst>
              <a:ext uri="{28A0092B-C50C-407E-A947-70E740481C1C}">
                <a14:useLocalDpi xmlns:a14="http://schemas.microsoft.com/office/drawing/2010/main" val="0"/>
              </a:ext>
            </a:extLst>
          </a:blip>
          <a:srcRect l="54223"/>
          <a:stretch/>
        </p:blipFill>
        <p:spPr>
          <a:xfrm>
            <a:off x="8042147" y="600075"/>
            <a:ext cx="3695828" cy="5792788"/>
          </a:xfrm>
          <a:prstGeom prst="rect">
            <a:avLst/>
          </a:prstGeom>
        </p:spPr>
      </p:pic>
      <p:pic>
        <p:nvPicPr>
          <p:cNvPr id="12" name="Picture 11">
            <a:extLst>
              <a:ext uri="{FF2B5EF4-FFF2-40B4-BE49-F238E27FC236}">
                <a16:creationId xmlns:a16="http://schemas.microsoft.com/office/drawing/2014/main" id="{28B8A533-DD32-4FC0-B334-D9AEFFD4F1E9}"/>
              </a:ext>
            </a:extLst>
          </p:cNvPr>
          <p:cNvPicPr>
            <a:picLocks noChangeAspect="1"/>
          </p:cNvPicPr>
          <p:nvPr/>
        </p:nvPicPr>
        <p:blipFill>
          <a:blip r:embed="rId3"/>
          <a:stretch>
            <a:fillRect/>
          </a:stretch>
        </p:blipFill>
        <p:spPr>
          <a:xfrm>
            <a:off x="10197148" y="5621063"/>
            <a:ext cx="1413660" cy="742171"/>
          </a:xfrm>
          <a:prstGeom prst="rect">
            <a:avLst/>
          </a:prstGeom>
        </p:spPr>
      </p:pic>
    </p:spTree>
    <p:extLst>
      <p:ext uri="{BB962C8B-B14F-4D97-AF65-F5344CB8AC3E}">
        <p14:creationId xmlns:p14="http://schemas.microsoft.com/office/powerpoint/2010/main" val="800142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8" name="Rectangle 27">
            <a:extLst>
              <a:ext uri="{FF2B5EF4-FFF2-40B4-BE49-F238E27FC236}">
                <a16:creationId xmlns:a16="http://schemas.microsoft.com/office/drawing/2014/main" id="{1A03258A-52C6-4288-AA56-C3262A0D25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30" name="Straight Connector 29">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32" name="Rectangle 31">
            <a:extLst>
              <a:ext uri="{FF2B5EF4-FFF2-40B4-BE49-F238E27FC236}">
                <a16:creationId xmlns:a16="http://schemas.microsoft.com/office/drawing/2014/main" id="{D40791F6-715D-481A-9C4A-3645AECFD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8F9AA43-BA96-479A-A046-1D4782EBBF87}"/>
              </a:ext>
            </a:extLst>
          </p:cNvPr>
          <p:cNvSpPr txBox="1"/>
          <p:nvPr/>
        </p:nvSpPr>
        <p:spPr>
          <a:xfrm>
            <a:off x="4974771" y="634946"/>
            <a:ext cx="6574972" cy="1450757"/>
          </a:xfrm>
          <a:prstGeom prst="rect">
            <a:avLst/>
          </a:prstGeom>
        </p:spPr>
        <p:txBody>
          <a:bodyPr vert="horz" lIns="91440" tIns="45720" rIns="91440" bIns="45720" rtlCol="0" anchor="b">
            <a:normAutofit/>
          </a:bodyPr>
          <a:lstStyle/>
          <a:p>
            <a:pPr defTabSz="914400">
              <a:lnSpc>
                <a:spcPct val="85000"/>
              </a:lnSpc>
              <a:spcBef>
                <a:spcPct val="0"/>
              </a:spcBef>
              <a:spcAft>
                <a:spcPts val="600"/>
              </a:spcAft>
            </a:pPr>
            <a:r>
              <a:rPr lang="en-US" sz="4800" spc="-50">
                <a:solidFill>
                  <a:schemeClr val="tx1">
                    <a:lumMod val="75000"/>
                    <a:lumOff val="25000"/>
                  </a:schemeClr>
                </a:solidFill>
                <a:effectLst/>
                <a:latin typeface="+mj-lt"/>
                <a:ea typeface="+mj-ea"/>
                <a:cs typeface="+mj-cs"/>
              </a:rPr>
              <a:t>IFB HIGHLIGHTS</a:t>
            </a:r>
            <a:endParaRPr lang="en-US" sz="4800" spc="-50">
              <a:solidFill>
                <a:schemeClr val="tx1">
                  <a:lumMod val="75000"/>
                  <a:lumOff val="25000"/>
                </a:schemeClr>
              </a:solidFill>
              <a:latin typeface="+mj-lt"/>
              <a:ea typeface="+mj-ea"/>
              <a:cs typeface="+mj-cs"/>
            </a:endParaRPr>
          </a:p>
        </p:txBody>
      </p:sp>
      <p:pic>
        <p:nvPicPr>
          <p:cNvPr id="3" name="Picture 2" descr="Orange megaphone">
            <a:extLst>
              <a:ext uri="{FF2B5EF4-FFF2-40B4-BE49-F238E27FC236}">
                <a16:creationId xmlns:a16="http://schemas.microsoft.com/office/drawing/2014/main" id="{C1E857AA-889F-B22E-04A2-BA57524F8354}"/>
              </a:ext>
            </a:extLst>
          </p:cNvPr>
          <p:cNvPicPr>
            <a:picLocks noChangeAspect="1"/>
          </p:cNvPicPr>
          <p:nvPr/>
        </p:nvPicPr>
        <p:blipFill>
          <a:blip r:embed="rId2">
            <a:extLst>
              <a:ext uri="{28A0092B-C50C-407E-A947-70E740481C1C}">
                <a14:useLocalDpi xmlns:a14="http://schemas.microsoft.com/office/drawing/2010/main" val="0"/>
              </a:ext>
            </a:extLst>
          </a:blip>
          <a:srcRect l="44174" r="13475" b="2"/>
          <a:stretch>
            <a:fillRect/>
          </a:stretch>
        </p:blipFill>
        <p:spPr>
          <a:xfrm>
            <a:off x="642257" y="948089"/>
            <a:ext cx="3163332" cy="4201426"/>
          </a:xfrm>
          <a:prstGeom prst="rect">
            <a:avLst/>
          </a:prstGeom>
        </p:spPr>
      </p:pic>
      <p:cxnSp>
        <p:nvCxnSpPr>
          <p:cNvPr id="34" name="Straight Connector 33">
            <a:extLst>
              <a:ext uri="{FF2B5EF4-FFF2-40B4-BE49-F238E27FC236}">
                <a16:creationId xmlns:a16="http://schemas.microsoft.com/office/drawing/2014/main" id="{740F83A4-FAC4-4867-95A5-BBFD280C7B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4770" y="2086188"/>
            <a:ext cx="608976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10" name="object 3">
            <a:extLst>
              <a:ext uri="{FF2B5EF4-FFF2-40B4-BE49-F238E27FC236}">
                <a16:creationId xmlns:a16="http://schemas.microsoft.com/office/drawing/2014/main" id="{BBE1E192-7C03-48ED-87E5-F41D9F38F2EC}"/>
              </a:ext>
            </a:extLst>
          </p:cNvPr>
          <p:cNvSpPr txBox="1">
            <a:spLocks/>
          </p:cNvSpPr>
          <p:nvPr/>
        </p:nvSpPr>
        <p:spPr>
          <a:xfrm>
            <a:off x="4974769" y="2198914"/>
            <a:ext cx="6574973" cy="3670180"/>
          </a:xfrm>
          <a:prstGeom prst="rect">
            <a:avLst/>
          </a:prstGeom>
        </p:spPr>
        <p:txBody>
          <a:bodyPr vert="horz" lIns="0" tIns="45720" rIns="0" bIns="45720" rtlCol="0">
            <a:normAutofit/>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marR="0" lvl="0" indent="0" fontAlgn="auto">
              <a:lnSpc>
                <a:spcPct val="90000"/>
              </a:lnSpc>
              <a:spcBef>
                <a:spcPts val="116"/>
              </a:spcBef>
              <a:spcAft>
                <a:spcPts val="0"/>
              </a:spcAft>
              <a:buClr>
                <a:schemeClr val="accent1"/>
              </a:buClr>
              <a:buSzTx/>
              <a:buFont typeface="Calibri" panose="020F0502020204030204" pitchFamily="34" charset="0"/>
              <a:tabLst/>
              <a:defRPr/>
            </a:pPr>
            <a:endParaRPr lang="en-US" spc="-6">
              <a:solidFill>
                <a:schemeClr val="tx1">
                  <a:lumMod val="75000"/>
                  <a:lumOff val="25000"/>
                </a:schemeClr>
              </a:solidFill>
              <a:latin typeface="+mn-lt"/>
              <a:ea typeface="+mn-ea"/>
              <a:cs typeface="+mn-cs"/>
            </a:endParaRPr>
          </a:p>
          <a:p>
            <a:pPr marL="0" marR="0" lvl="0" indent="0" fontAlgn="auto">
              <a:lnSpc>
                <a:spcPct val="90000"/>
              </a:lnSpc>
              <a:spcBef>
                <a:spcPts val="116"/>
              </a:spcBef>
              <a:spcAft>
                <a:spcPts val="0"/>
              </a:spcAft>
              <a:buClr>
                <a:schemeClr val="accent1"/>
              </a:buClr>
              <a:buSzTx/>
              <a:buFont typeface="Calibri" panose="020F0502020204030204" pitchFamily="34" charset="0"/>
              <a:buNone/>
              <a:tabLst/>
              <a:defRPr/>
            </a:pPr>
            <a:r>
              <a:rPr kumimoji="0" lang="en-US" b="0" i="0" u="none" strike="noStrike" cap="none" spc="-6" normalizeH="0" baseline="0" noProof="0">
                <a:ln>
                  <a:noFill/>
                </a:ln>
                <a:solidFill>
                  <a:schemeClr val="tx1">
                    <a:lumMod val="75000"/>
                    <a:lumOff val="25000"/>
                  </a:schemeClr>
                </a:solidFill>
                <a:effectLst/>
                <a:uLnTx/>
                <a:uFillTx/>
                <a:latin typeface="+mn-lt"/>
                <a:ea typeface="+mn-ea"/>
                <a:cs typeface="+mn-cs"/>
              </a:rPr>
              <a:t>Essam El-Beik</a:t>
            </a:r>
            <a:endParaRPr kumimoji="0" lang="en-US" b="0" i="0" u="none" strike="noStrike" cap="none" spc="-50" normalizeH="0" baseline="0" noProof="0">
              <a:ln>
                <a:noFill/>
              </a:ln>
              <a:solidFill>
                <a:schemeClr val="tx1">
                  <a:lumMod val="75000"/>
                  <a:lumOff val="25000"/>
                </a:schemeClr>
              </a:solidFill>
              <a:effectLst/>
              <a:uLnTx/>
              <a:uFillTx/>
              <a:latin typeface="+mn-lt"/>
              <a:ea typeface="+mn-ea"/>
              <a:cs typeface="+mn-cs"/>
            </a:endParaRPr>
          </a:p>
        </p:txBody>
      </p:sp>
      <p:sp>
        <p:nvSpPr>
          <p:cNvPr id="36" name="Rectangle 35">
            <a:extLst>
              <a:ext uri="{FF2B5EF4-FFF2-40B4-BE49-F238E27FC236}">
                <a16:creationId xmlns:a16="http://schemas.microsoft.com/office/drawing/2014/main" id="{CADA4CA0-9A57-4FBE-A9E5-24DFC23C3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8" name="Rectangle 37">
            <a:extLst>
              <a:ext uri="{FF2B5EF4-FFF2-40B4-BE49-F238E27FC236}">
                <a16:creationId xmlns:a16="http://schemas.microsoft.com/office/drawing/2014/main" id="{811CBAFA-D7E0-40A7-BB94-2C05304B4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2416707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17FF384-878F-11D3-E6FE-AF2FE1617706}"/>
            </a:ext>
          </a:extLst>
        </p:cNvPr>
        <p:cNvGrpSpPr/>
        <p:nvPr/>
      </p:nvGrpSpPr>
      <p:grpSpPr>
        <a:xfrm>
          <a:off x="0" y="0"/>
          <a:ext cx="0" cy="0"/>
          <a:chOff x="0" y="0"/>
          <a:chExt cx="0" cy="0"/>
        </a:xfrm>
      </p:grpSpPr>
      <p:sp>
        <p:nvSpPr>
          <p:cNvPr id="26" name="Rectangle 25">
            <a:extLst>
              <a:ext uri="{FF2B5EF4-FFF2-40B4-BE49-F238E27FC236}">
                <a16:creationId xmlns:a16="http://schemas.microsoft.com/office/drawing/2014/main" id="{779B0921-021E-C134-8836-BC6257F1D2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8" name="Rectangle 27">
            <a:extLst>
              <a:ext uri="{FF2B5EF4-FFF2-40B4-BE49-F238E27FC236}">
                <a16:creationId xmlns:a16="http://schemas.microsoft.com/office/drawing/2014/main" id="{DC5F81A2-01F1-ED59-8B26-EB82EA725D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30" name="Straight Connector 29">
            <a:extLst>
              <a:ext uri="{FF2B5EF4-FFF2-40B4-BE49-F238E27FC236}">
                <a16:creationId xmlns:a16="http://schemas.microsoft.com/office/drawing/2014/main" id="{82A1E9B2-4685-A5CE-0B2D-C57AD8BB626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32" name="Rectangle 31">
            <a:extLst>
              <a:ext uri="{FF2B5EF4-FFF2-40B4-BE49-F238E27FC236}">
                <a16:creationId xmlns:a16="http://schemas.microsoft.com/office/drawing/2014/main" id="{1B64EEAF-C773-6AC1-BE69-34C92C53CD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A669A5D-F27F-43F4-10E7-962EE60F6147}"/>
              </a:ext>
            </a:extLst>
          </p:cNvPr>
          <p:cNvSpPr txBox="1"/>
          <p:nvPr/>
        </p:nvSpPr>
        <p:spPr>
          <a:xfrm>
            <a:off x="4974771" y="634946"/>
            <a:ext cx="6574972" cy="1450757"/>
          </a:xfrm>
          <a:prstGeom prst="rect">
            <a:avLst/>
          </a:prstGeom>
        </p:spPr>
        <p:txBody>
          <a:bodyPr vert="horz" lIns="91440" tIns="45720" rIns="91440" bIns="45720" rtlCol="0" anchor="b">
            <a:normAutofit/>
          </a:bodyPr>
          <a:lstStyle/>
          <a:p>
            <a:pPr algn="ctr" defTabSz="914400">
              <a:lnSpc>
                <a:spcPct val="85000"/>
              </a:lnSpc>
              <a:spcBef>
                <a:spcPct val="0"/>
              </a:spcBef>
              <a:spcAft>
                <a:spcPts val="600"/>
              </a:spcAft>
            </a:pPr>
            <a:r>
              <a:rPr lang="en-US" sz="4800" spc="-50" dirty="0">
                <a:solidFill>
                  <a:schemeClr val="tx1">
                    <a:lumMod val="75000"/>
                    <a:lumOff val="25000"/>
                  </a:schemeClr>
                </a:solidFill>
                <a:effectLst/>
                <a:latin typeface="+mj-lt"/>
                <a:ea typeface="+mj-ea"/>
                <a:cs typeface="+mj-cs"/>
              </a:rPr>
              <a:t>IFB – RESPONSIVENESS HIGHLIGHTS</a:t>
            </a:r>
            <a:endParaRPr lang="en-US" sz="4800" spc="-50" dirty="0">
              <a:solidFill>
                <a:schemeClr val="tx1">
                  <a:lumMod val="75000"/>
                  <a:lumOff val="25000"/>
                </a:schemeClr>
              </a:solidFill>
              <a:latin typeface="+mj-lt"/>
              <a:ea typeface="+mj-ea"/>
              <a:cs typeface="+mj-cs"/>
            </a:endParaRPr>
          </a:p>
        </p:txBody>
      </p:sp>
      <p:cxnSp>
        <p:nvCxnSpPr>
          <p:cNvPr id="34" name="Straight Connector 33">
            <a:extLst>
              <a:ext uri="{FF2B5EF4-FFF2-40B4-BE49-F238E27FC236}">
                <a16:creationId xmlns:a16="http://schemas.microsoft.com/office/drawing/2014/main" id="{BA1371ED-4B4A-DB4A-488A-0534DA2DA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4770" y="2086188"/>
            <a:ext cx="608976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10" name="object 3">
            <a:extLst>
              <a:ext uri="{FF2B5EF4-FFF2-40B4-BE49-F238E27FC236}">
                <a16:creationId xmlns:a16="http://schemas.microsoft.com/office/drawing/2014/main" id="{1EEE032B-8163-D76F-7674-B2A16890C840}"/>
              </a:ext>
            </a:extLst>
          </p:cNvPr>
          <p:cNvSpPr txBox="1">
            <a:spLocks/>
          </p:cNvSpPr>
          <p:nvPr/>
        </p:nvSpPr>
        <p:spPr>
          <a:xfrm>
            <a:off x="4119717" y="2198914"/>
            <a:ext cx="7430026" cy="3670180"/>
          </a:xfrm>
          <a:prstGeom prst="rect">
            <a:avLst/>
          </a:prstGeom>
        </p:spPr>
        <p:txBody>
          <a:bodyPr vert="horz" lIns="0" tIns="45720" rIns="0" bIns="45720" rtlCol="0">
            <a:normAutofit/>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marR="0" lvl="0" indent="0" fontAlgn="auto">
              <a:lnSpc>
                <a:spcPct val="90000"/>
              </a:lnSpc>
              <a:spcBef>
                <a:spcPts val="116"/>
              </a:spcBef>
              <a:spcAft>
                <a:spcPts val="0"/>
              </a:spcAft>
              <a:buClr>
                <a:schemeClr val="accent1"/>
              </a:buClr>
              <a:buSzTx/>
              <a:buFont typeface="Calibri" panose="020F0502020204030204" pitchFamily="34" charset="0"/>
              <a:tabLst/>
              <a:defRPr/>
            </a:pPr>
            <a:endParaRPr lang="en-US" spc="-6" dirty="0">
              <a:solidFill>
                <a:schemeClr val="tx1">
                  <a:lumMod val="75000"/>
                  <a:lumOff val="25000"/>
                </a:schemeClr>
              </a:solidFill>
              <a:latin typeface="+mn-lt"/>
              <a:ea typeface="+mn-ea"/>
              <a:cs typeface="+mn-cs"/>
            </a:endParaRPr>
          </a:p>
          <a:p>
            <a:pPr marL="0" marR="0" lvl="0" indent="0" fontAlgn="auto">
              <a:lnSpc>
                <a:spcPct val="90000"/>
              </a:lnSpc>
              <a:spcBef>
                <a:spcPts val="116"/>
              </a:spcBef>
              <a:spcAft>
                <a:spcPts val="0"/>
              </a:spcAft>
              <a:buClr>
                <a:schemeClr val="accent1"/>
              </a:buClr>
              <a:buSzTx/>
              <a:buFont typeface="Calibri" panose="020F0502020204030204" pitchFamily="34" charset="0"/>
              <a:buNone/>
              <a:tabLst/>
              <a:defRPr/>
            </a:pPr>
            <a:r>
              <a:rPr lang="en-US" sz="6000" spc="-6" dirty="0">
                <a:solidFill>
                  <a:schemeClr val="tx1">
                    <a:lumMod val="75000"/>
                    <a:lumOff val="25000"/>
                  </a:schemeClr>
                </a:solidFill>
                <a:latin typeface="+mn-lt"/>
                <a:ea typeface="+mn-ea"/>
                <a:cs typeface="+mn-cs"/>
              </a:rPr>
              <a:t>Lori A. Andrews, CPPB </a:t>
            </a:r>
            <a:r>
              <a:rPr lang="en-US" sz="4400" spc="-6" dirty="0">
                <a:solidFill>
                  <a:schemeClr val="tx1">
                    <a:lumMod val="75000"/>
                    <a:lumOff val="25000"/>
                  </a:schemeClr>
                </a:solidFill>
                <a:latin typeface="+mn-lt"/>
                <a:ea typeface="+mn-ea"/>
                <a:cs typeface="+mn-cs"/>
              </a:rPr>
              <a:t>ITPO Lead</a:t>
            </a:r>
          </a:p>
          <a:p>
            <a:pPr marL="0" marR="0" lvl="0" indent="0" fontAlgn="auto">
              <a:lnSpc>
                <a:spcPct val="90000"/>
              </a:lnSpc>
              <a:spcBef>
                <a:spcPts val="116"/>
              </a:spcBef>
              <a:spcAft>
                <a:spcPts val="0"/>
              </a:spcAft>
              <a:buClr>
                <a:schemeClr val="accent1"/>
              </a:buClr>
              <a:buSzTx/>
              <a:buFont typeface="Calibri" panose="020F0502020204030204" pitchFamily="34" charset="0"/>
              <a:buNone/>
              <a:tabLst/>
              <a:defRPr/>
            </a:pPr>
            <a:r>
              <a:rPr lang="en-US" sz="4400" spc="-6" dirty="0">
                <a:solidFill>
                  <a:schemeClr val="tx1">
                    <a:lumMod val="75000"/>
                    <a:lumOff val="25000"/>
                  </a:schemeClr>
                </a:solidFill>
                <a:latin typeface="+mn-lt"/>
                <a:ea typeface="+mn-ea"/>
                <a:cs typeface="+mn-cs"/>
              </a:rPr>
              <a:t>Category Manager</a:t>
            </a:r>
            <a:endParaRPr kumimoji="0" lang="en-US" sz="4400" b="0" i="0" u="none" strike="noStrike" cap="none" spc="-50" normalizeH="0" baseline="0" noProof="0" dirty="0">
              <a:ln>
                <a:noFill/>
              </a:ln>
              <a:solidFill>
                <a:schemeClr val="tx1">
                  <a:lumMod val="75000"/>
                  <a:lumOff val="25000"/>
                </a:schemeClr>
              </a:solidFill>
              <a:effectLst/>
              <a:uLnTx/>
              <a:uFillTx/>
              <a:latin typeface="+mn-lt"/>
              <a:ea typeface="+mn-ea"/>
              <a:cs typeface="+mn-cs"/>
            </a:endParaRPr>
          </a:p>
        </p:txBody>
      </p:sp>
      <p:sp>
        <p:nvSpPr>
          <p:cNvPr id="36" name="Rectangle 35">
            <a:extLst>
              <a:ext uri="{FF2B5EF4-FFF2-40B4-BE49-F238E27FC236}">
                <a16:creationId xmlns:a16="http://schemas.microsoft.com/office/drawing/2014/main" id="{A0F1C1E0-CFA2-2F0A-63C1-26634AFB7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8" name="Rectangle 37">
            <a:extLst>
              <a:ext uri="{FF2B5EF4-FFF2-40B4-BE49-F238E27FC236}">
                <a16:creationId xmlns:a16="http://schemas.microsoft.com/office/drawing/2014/main" id="{437D0C4D-D5CC-11E8-83E5-D90C6797F7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2" name="Picture 4" descr="8,050 Procurement Stock Photos - Free &amp; Royalty-Free Stock Photos from ...">
            <a:extLst>
              <a:ext uri="{FF2B5EF4-FFF2-40B4-BE49-F238E27FC236}">
                <a16:creationId xmlns:a16="http://schemas.microsoft.com/office/drawing/2014/main" id="{9E296F7F-FFF2-17DF-63BA-16DC757C79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746" y="280837"/>
            <a:ext cx="3342392" cy="2415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5863F325-567F-9575-846D-4F961D9A326C}"/>
              </a:ext>
            </a:extLst>
          </p:cNvPr>
          <p:cNvPicPr>
            <a:picLocks noChangeAspect="1"/>
          </p:cNvPicPr>
          <p:nvPr/>
        </p:nvPicPr>
        <p:blipFill>
          <a:blip r:embed="rId3"/>
          <a:stretch>
            <a:fillRect/>
          </a:stretch>
        </p:blipFill>
        <p:spPr>
          <a:xfrm>
            <a:off x="1193532" y="3799136"/>
            <a:ext cx="2792017" cy="1499937"/>
          </a:xfrm>
          <a:prstGeom prst="rect">
            <a:avLst/>
          </a:prstGeom>
        </p:spPr>
      </p:pic>
    </p:spTree>
    <p:extLst>
      <p:ext uri="{BB962C8B-B14F-4D97-AF65-F5344CB8AC3E}">
        <p14:creationId xmlns:p14="http://schemas.microsoft.com/office/powerpoint/2010/main" val="2579062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8E96387-12F1-45E4-9322-ABBF2EE04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14">
            <a:extLst>
              <a:ext uri="{FF2B5EF4-FFF2-40B4-BE49-F238E27FC236}">
                <a16:creationId xmlns:a16="http://schemas.microsoft.com/office/drawing/2014/main" id="{A9F421DD-DE4E-4547-A904-3F80E25E3F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16">
            <a:extLst>
              <a:ext uri="{FF2B5EF4-FFF2-40B4-BE49-F238E27FC236}">
                <a16:creationId xmlns:a16="http://schemas.microsoft.com/office/drawing/2014/main" id="{09985DEC-1215-4209-9708-B45CC9774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18">
            <a:extLst>
              <a:ext uri="{FF2B5EF4-FFF2-40B4-BE49-F238E27FC236}">
                <a16:creationId xmlns:a16="http://schemas.microsoft.com/office/drawing/2014/main" id="{A926A64B-3BCB-44CC-892E-C791C324B7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21" name="Rectangle 20">
            <a:extLst>
              <a:ext uri="{FF2B5EF4-FFF2-40B4-BE49-F238E27FC236}">
                <a16:creationId xmlns:a16="http://schemas.microsoft.com/office/drawing/2014/main" id="{8F404549-B4DC-481C-926C-DED3EF1C5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14406"/>
            <a:ext cx="12192000" cy="624359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E8FD5CD-351E-4B06-8B78-BD5102D009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14407"/>
            <a:ext cx="3707477" cy="561177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extBox 1">
            <a:extLst>
              <a:ext uri="{FF2B5EF4-FFF2-40B4-BE49-F238E27FC236}">
                <a16:creationId xmlns:a16="http://schemas.microsoft.com/office/drawing/2014/main" id="{84EFBAE8-7F0A-4FA3-9B64-4CFE7248152E}"/>
              </a:ext>
            </a:extLst>
          </p:cNvPr>
          <p:cNvSpPr txBox="1"/>
          <p:nvPr/>
        </p:nvSpPr>
        <p:spPr>
          <a:xfrm>
            <a:off x="601255" y="731520"/>
            <a:ext cx="3409782" cy="5269230"/>
          </a:xfrm>
          <a:prstGeom prst="rect">
            <a:avLst/>
          </a:prstGeom>
        </p:spPr>
        <p:txBody>
          <a:bodyPr vert="horz" lIns="91440" tIns="45720" rIns="91440" bIns="45720" rtlCol="0" anchor="ctr">
            <a:normAutofit/>
          </a:bodyPr>
          <a:lstStyle/>
          <a:p>
            <a:pPr marL="285750" marR="0" lvl="0" indent="-285750" fontAlgn="auto">
              <a:spcBef>
                <a:spcPct val="20000"/>
              </a:spcBef>
              <a:spcAft>
                <a:spcPts val="600"/>
              </a:spcAft>
              <a:buClr>
                <a:schemeClr val="accent2"/>
              </a:buClr>
              <a:buSzPct val="92000"/>
              <a:buFont typeface="Wingdings 2" panose="05020102010507070707" pitchFamily="18" charset="2"/>
              <a:buChar char=""/>
              <a:tabLst/>
              <a:defRPr/>
            </a:pPr>
            <a:r>
              <a:rPr kumimoji="0" lang="en-US" sz="3600" b="0" i="0" u="none" strike="noStrike" cap="none" spc="0" normalizeH="0" baseline="0" noProof="0" dirty="0">
                <a:ln>
                  <a:noFill/>
                </a:ln>
                <a:solidFill>
                  <a:schemeClr val="bg1"/>
                </a:solidFill>
                <a:effectLst/>
                <a:uLnTx/>
                <a:uFillTx/>
              </a:rPr>
              <a:t>Responsiveness</a:t>
            </a:r>
          </a:p>
        </p:txBody>
      </p:sp>
      <p:sp>
        <p:nvSpPr>
          <p:cNvPr id="3" name="TextBox 2">
            <a:extLst>
              <a:ext uri="{FF2B5EF4-FFF2-40B4-BE49-F238E27FC236}">
                <a16:creationId xmlns:a16="http://schemas.microsoft.com/office/drawing/2014/main" id="{84309D15-0153-07A7-68BB-F012C381F4EA}"/>
              </a:ext>
            </a:extLst>
          </p:cNvPr>
          <p:cNvSpPr txBox="1"/>
          <p:nvPr/>
        </p:nvSpPr>
        <p:spPr>
          <a:xfrm>
            <a:off x="4446954" y="797169"/>
            <a:ext cx="7298513" cy="5509200"/>
          </a:xfrm>
          <a:prstGeom prst="rect">
            <a:avLst/>
          </a:prstGeom>
          <a:noFill/>
        </p:spPr>
        <p:txBody>
          <a:bodyPr wrap="square" rtlCol="0">
            <a:spAutoFit/>
          </a:bodyPr>
          <a:lstStyle/>
          <a:p>
            <a:pPr algn="ctr"/>
            <a:r>
              <a:rPr lang="en-US" sz="1600" b="1" u="sng" dirty="0"/>
              <a:t>FINANCIAL DISCLOSURES</a:t>
            </a:r>
          </a:p>
          <a:p>
            <a:pPr algn="ctr"/>
            <a:endParaRPr lang="en-US" sz="1600" b="1" u="sng" dirty="0"/>
          </a:p>
          <a:p>
            <a:pPr marL="285750" indent="-285750">
              <a:buFont typeface="Arial" panose="020B0604020202020204" pitchFamily="34" charset="0"/>
              <a:buChar char="•"/>
            </a:pPr>
            <a:r>
              <a:rPr lang="en-US" sz="1600" b="1" u="sng" dirty="0"/>
              <a:t>Financial Disclosures</a:t>
            </a:r>
            <a:r>
              <a:rPr lang="en-US" sz="1600" b="1" dirty="0"/>
              <a:t> </a:t>
            </a:r>
            <a:r>
              <a:rPr lang="en-US" sz="1600" dirty="0"/>
              <a:t>– Vendor Disclosures (Formerly Forms A) or IPG Active Registered Vendor Disclosures (Formerly Forms B) – whichever is appropriate - must be completed for each Bidder.  Financial Disclosures will also need to be completed for any parent entities listed on the Prime Vendor’s Financial Disclosures document.</a:t>
            </a:r>
          </a:p>
          <a:p>
            <a:endParaRPr lang="en-US" sz="1600" dirty="0"/>
          </a:p>
          <a:p>
            <a:pPr marL="285750" indent="-285750">
              <a:buFont typeface="Arial" panose="020B0604020202020204" pitchFamily="34" charset="0"/>
              <a:buChar char="•"/>
            </a:pPr>
            <a:r>
              <a:rPr lang="en-US" sz="1600" b="1" u="sng" dirty="0"/>
              <a:t>Active Registered Vendor Disclosures (Formerly Forms B)</a:t>
            </a:r>
            <a:r>
              <a:rPr lang="en-US" sz="1600" b="1" dirty="0"/>
              <a:t> </a:t>
            </a:r>
            <a:r>
              <a:rPr lang="en-US" sz="1600" dirty="0"/>
              <a:t>are for Bidders registered in the Illinois Procurement Gateway.  If you are using the IPG Active Registered Vendor Disclosures, you MUST have an active registration in the IPG (Illinois Procurement Gateway) at the time of Bid. </a:t>
            </a:r>
          </a:p>
          <a:p>
            <a:endParaRPr lang="en-US" sz="1600" dirty="0"/>
          </a:p>
          <a:p>
            <a:pPr marL="285750" indent="-285750">
              <a:buFont typeface="Arial" panose="020B0604020202020204" pitchFamily="34" charset="0"/>
              <a:buChar char="•"/>
            </a:pPr>
            <a:r>
              <a:rPr lang="en-US" sz="1600" b="1" u="sng" dirty="0"/>
              <a:t>Vendor Disclosures</a:t>
            </a:r>
            <a:r>
              <a:rPr lang="en-US" sz="1600" b="1" dirty="0"/>
              <a:t> (Formerly Forms A) </a:t>
            </a:r>
            <a:r>
              <a:rPr lang="en-US" sz="1600" dirty="0"/>
              <a:t>are for vendors NOT registered in the Illinois Procurement Gateway.</a:t>
            </a:r>
          </a:p>
          <a:p>
            <a:endParaRPr lang="en-US" sz="1600" dirty="0"/>
          </a:p>
          <a:p>
            <a:pPr marL="285750" indent="-285750">
              <a:buFont typeface="Arial" panose="020B0604020202020204" pitchFamily="34" charset="0"/>
              <a:buChar char="•"/>
            </a:pPr>
            <a:r>
              <a:rPr lang="en-US" sz="1600" b="1" u="sng" dirty="0"/>
              <a:t>Subcontractors</a:t>
            </a:r>
            <a:r>
              <a:rPr lang="en-US" sz="1600" b="1" dirty="0"/>
              <a:t> - </a:t>
            </a:r>
            <a:r>
              <a:rPr lang="en-US" sz="1600" dirty="0"/>
              <a:t>If the Bidder includes any subcontractors with an annual value over $100,000, then </a:t>
            </a:r>
            <a:r>
              <a:rPr lang="en-US" sz="1600" dirty="0">
                <a:highlight>
                  <a:srgbClr val="FFFF00"/>
                </a:highlight>
              </a:rPr>
              <a:t>Bidder shall complete Section 1.6 Subcontracting of the IFB Contract Template document.</a:t>
            </a:r>
          </a:p>
          <a:p>
            <a:endParaRPr lang="en-US" sz="1100" dirty="0"/>
          </a:p>
          <a:p>
            <a:pPr marL="742950" lvl="1" indent="-285750">
              <a:buFont typeface="Arial" panose="020B0604020202020204" pitchFamily="34" charset="0"/>
              <a:buChar char="•"/>
            </a:pPr>
            <a:r>
              <a:rPr lang="en-US" sz="1600" dirty="0"/>
              <a:t>Must include subcontractor Vendor Disclosures or IPG Active Registered Vendor Disclosures, whichever is appropriate.</a:t>
            </a:r>
          </a:p>
        </p:txBody>
      </p:sp>
      <p:pic>
        <p:nvPicPr>
          <p:cNvPr id="5" name="Picture 4">
            <a:extLst>
              <a:ext uri="{FF2B5EF4-FFF2-40B4-BE49-F238E27FC236}">
                <a16:creationId xmlns:a16="http://schemas.microsoft.com/office/drawing/2014/main" id="{DA167A49-D45D-307B-F67A-6814750BBB1D}"/>
              </a:ext>
            </a:extLst>
          </p:cNvPr>
          <p:cNvPicPr>
            <a:picLocks noChangeAspect="1"/>
          </p:cNvPicPr>
          <p:nvPr/>
        </p:nvPicPr>
        <p:blipFill>
          <a:blip r:embed="rId2"/>
          <a:stretch>
            <a:fillRect/>
          </a:stretch>
        </p:blipFill>
        <p:spPr>
          <a:xfrm>
            <a:off x="10567511" y="5955313"/>
            <a:ext cx="1428750" cy="819150"/>
          </a:xfrm>
          <a:prstGeom prst="rect">
            <a:avLst/>
          </a:prstGeom>
        </p:spPr>
      </p:pic>
      <p:pic>
        <p:nvPicPr>
          <p:cNvPr id="6" name="Picture 5" descr="People with tablet">
            <a:extLst>
              <a:ext uri="{FF2B5EF4-FFF2-40B4-BE49-F238E27FC236}">
                <a16:creationId xmlns:a16="http://schemas.microsoft.com/office/drawing/2014/main" id="{CC5EB078-9276-F88D-49CC-C51714F1C1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7585" y="970423"/>
            <a:ext cx="2211590" cy="1474393"/>
          </a:xfrm>
          <a:prstGeom prst="rect">
            <a:avLst/>
          </a:prstGeom>
        </p:spPr>
      </p:pic>
    </p:spTree>
    <p:extLst>
      <p:ext uri="{BB962C8B-B14F-4D97-AF65-F5344CB8AC3E}">
        <p14:creationId xmlns:p14="http://schemas.microsoft.com/office/powerpoint/2010/main" val="1702768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37B1F0E-6524-E5B5-9FFD-DAC8C8236416}"/>
            </a:ext>
          </a:extLst>
        </p:cNvPr>
        <p:cNvGrpSpPr/>
        <p:nvPr/>
      </p:nvGrpSpPr>
      <p:grpSpPr>
        <a:xfrm>
          <a:off x="0" y="0"/>
          <a:ext cx="0" cy="0"/>
          <a:chOff x="0" y="0"/>
          <a:chExt cx="0" cy="0"/>
        </a:xfrm>
      </p:grpSpPr>
      <p:sp>
        <p:nvSpPr>
          <p:cNvPr id="13" name="Rectangle 12">
            <a:extLst>
              <a:ext uri="{FF2B5EF4-FFF2-40B4-BE49-F238E27FC236}">
                <a16:creationId xmlns:a16="http://schemas.microsoft.com/office/drawing/2014/main" id="{6F990A88-8A82-5E46-A092-E685DCCD0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14">
            <a:extLst>
              <a:ext uri="{FF2B5EF4-FFF2-40B4-BE49-F238E27FC236}">
                <a16:creationId xmlns:a16="http://schemas.microsoft.com/office/drawing/2014/main" id="{6ABB4E45-9357-E9D6-5B9B-1BE7C1D9C7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16">
            <a:extLst>
              <a:ext uri="{FF2B5EF4-FFF2-40B4-BE49-F238E27FC236}">
                <a16:creationId xmlns:a16="http://schemas.microsoft.com/office/drawing/2014/main" id="{E0885D7B-E3E7-361E-F4F7-B4870A2EED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18">
            <a:extLst>
              <a:ext uri="{FF2B5EF4-FFF2-40B4-BE49-F238E27FC236}">
                <a16:creationId xmlns:a16="http://schemas.microsoft.com/office/drawing/2014/main" id="{3F9F8875-A863-85DF-CF9B-92FCDC1CB7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21" name="Rectangle 20">
            <a:extLst>
              <a:ext uri="{FF2B5EF4-FFF2-40B4-BE49-F238E27FC236}">
                <a16:creationId xmlns:a16="http://schemas.microsoft.com/office/drawing/2014/main" id="{6D634D2E-19D1-368D-77A7-D5F57B5BF6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14406"/>
            <a:ext cx="12192000" cy="624359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916B9870-E422-632C-2C2D-E8C93F55E5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14407"/>
            <a:ext cx="3707477" cy="561177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extBox 1">
            <a:extLst>
              <a:ext uri="{FF2B5EF4-FFF2-40B4-BE49-F238E27FC236}">
                <a16:creationId xmlns:a16="http://schemas.microsoft.com/office/drawing/2014/main" id="{7964A92D-7A25-AB7B-6E36-12CEECA8301C}"/>
              </a:ext>
            </a:extLst>
          </p:cNvPr>
          <p:cNvSpPr txBox="1"/>
          <p:nvPr/>
        </p:nvSpPr>
        <p:spPr>
          <a:xfrm>
            <a:off x="601255" y="720191"/>
            <a:ext cx="3409782" cy="5280559"/>
          </a:xfrm>
          <a:prstGeom prst="rect">
            <a:avLst/>
          </a:prstGeom>
        </p:spPr>
        <p:txBody>
          <a:bodyPr vert="horz" lIns="91440" tIns="45720" rIns="91440" bIns="45720" rtlCol="0" anchor="ctr">
            <a:normAutofit/>
          </a:bodyPr>
          <a:lstStyle/>
          <a:p>
            <a:pPr marL="285750" marR="0" lvl="0" indent="-285750" fontAlgn="auto">
              <a:spcBef>
                <a:spcPct val="20000"/>
              </a:spcBef>
              <a:spcAft>
                <a:spcPts val="600"/>
              </a:spcAft>
              <a:buClr>
                <a:schemeClr val="accent2"/>
              </a:buClr>
              <a:buSzPct val="92000"/>
              <a:buFont typeface="Wingdings 2" panose="05020102010507070707" pitchFamily="18" charset="2"/>
              <a:buChar char=""/>
              <a:tabLst/>
              <a:defRPr/>
            </a:pPr>
            <a:r>
              <a:rPr kumimoji="0" lang="en-US" sz="3600" b="0" i="0" u="none" strike="noStrike" cap="none" spc="0" normalizeH="0" baseline="0" noProof="0" dirty="0">
                <a:ln>
                  <a:noFill/>
                </a:ln>
                <a:solidFill>
                  <a:schemeClr val="bg1"/>
                </a:solidFill>
                <a:effectLst/>
                <a:uLnTx/>
                <a:uFillTx/>
              </a:rPr>
              <a:t>Responsiveness</a:t>
            </a:r>
          </a:p>
        </p:txBody>
      </p:sp>
      <p:sp>
        <p:nvSpPr>
          <p:cNvPr id="3" name="TextBox 2">
            <a:extLst>
              <a:ext uri="{FF2B5EF4-FFF2-40B4-BE49-F238E27FC236}">
                <a16:creationId xmlns:a16="http://schemas.microsoft.com/office/drawing/2014/main" id="{3D8A41F6-9495-AE42-F467-372EF731D572}"/>
              </a:ext>
            </a:extLst>
          </p:cNvPr>
          <p:cNvSpPr txBox="1"/>
          <p:nvPr/>
        </p:nvSpPr>
        <p:spPr>
          <a:xfrm>
            <a:off x="4446954" y="797169"/>
            <a:ext cx="7298513" cy="4431983"/>
          </a:xfrm>
          <a:prstGeom prst="rect">
            <a:avLst/>
          </a:prstGeom>
          <a:noFill/>
        </p:spPr>
        <p:txBody>
          <a:bodyPr wrap="square" rtlCol="0">
            <a:spAutoFit/>
          </a:bodyPr>
          <a:lstStyle/>
          <a:p>
            <a:pPr algn="ctr"/>
            <a:r>
              <a:rPr lang="en-US" sz="2400" b="1" u="sng" dirty="0"/>
              <a:t>VENDOR REGISTRATIONS</a:t>
            </a:r>
          </a:p>
          <a:p>
            <a:pPr algn="ctr"/>
            <a:endParaRPr lang="en-US" sz="2000" dirty="0"/>
          </a:p>
          <a:p>
            <a:pPr algn="ctr"/>
            <a:endParaRPr lang="en-US" sz="2000" dirty="0"/>
          </a:p>
          <a:p>
            <a:pPr marL="285750" indent="-285750">
              <a:buFont typeface="Arial" panose="020B0604020202020204" pitchFamily="34" charset="0"/>
              <a:buChar char="•"/>
            </a:pPr>
            <a:r>
              <a:rPr lang="en-US" sz="2000" dirty="0"/>
              <a:t>Illinois Department of Human Rights Public Contracts Number - Active</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Illinois Secretary of State Registration (Authorized to Transact Business or Conduct Affairs in Illinois) – In Good Standing</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Illinois State Board of Elections Registration - must be registered at the time you have submitted your Bid.</a:t>
            </a:r>
          </a:p>
          <a:p>
            <a:pPr marL="285750" indent="-285750">
              <a:buFont typeface="Arial" panose="020B0604020202020204" pitchFamily="34" charset="0"/>
              <a:buChar char="•"/>
            </a:pPr>
            <a:endParaRPr lang="en-US" dirty="0"/>
          </a:p>
        </p:txBody>
      </p:sp>
      <p:pic>
        <p:nvPicPr>
          <p:cNvPr id="5" name="Picture 4">
            <a:extLst>
              <a:ext uri="{FF2B5EF4-FFF2-40B4-BE49-F238E27FC236}">
                <a16:creationId xmlns:a16="http://schemas.microsoft.com/office/drawing/2014/main" id="{E4B12898-CBDA-0CD4-5FF1-450D40304D1B}"/>
              </a:ext>
            </a:extLst>
          </p:cNvPr>
          <p:cNvPicPr>
            <a:picLocks noChangeAspect="1"/>
          </p:cNvPicPr>
          <p:nvPr/>
        </p:nvPicPr>
        <p:blipFill>
          <a:blip r:embed="rId2"/>
          <a:stretch>
            <a:fillRect/>
          </a:stretch>
        </p:blipFill>
        <p:spPr>
          <a:xfrm>
            <a:off x="10610117" y="5834018"/>
            <a:ext cx="1428750" cy="819150"/>
          </a:xfrm>
          <a:prstGeom prst="rect">
            <a:avLst/>
          </a:prstGeom>
        </p:spPr>
      </p:pic>
    </p:spTree>
    <p:extLst>
      <p:ext uri="{BB962C8B-B14F-4D97-AF65-F5344CB8AC3E}">
        <p14:creationId xmlns:p14="http://schemas.microsoft.com/office/powerpoint/2010/main" val="2835957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05591A2-E91D-6D22-AEDA-F9A92583438D}"/>
            </a:ext>
          </a:extLst>
        </p:cNvPr>
        <p:cNvGrpSpPr/>
        <p:nvPr/>
      </p:nvGrpSpPr>
      <p:grpSpPr>
        <a:xfrm>
          <a:off x="0" y="0"/>
          <a:ext cx="0" cy="0"/>
          <a:chOff x="0" y="0"/>
          <a:chExt cx="0" cy="0"/>
        </a:xfrm>
      </p:grpSpPr>
      <p:sp>
        <p:nvSpPr>
          <p:cNvPr id="13" name="Rectangle 12">
            <a:extLst>
              <a:ext uri="{FF2B5EF4-FFF2-40B4-BE49-F238E27FC236}">
                <a16:creationId xmlns:a16="http://schemas.microsoft.com/office/drawing/2014/main" id="{3B39F672-8ED9-11E2-098A-F402343E21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14">
            <a:extLst>
              <a:ext uri="{FF2B5EF4-FFF2-40B4-BE49-F238E27FC236}">
                <a16:creationId xmlns:a16="http://schemas.microsoft.com/office/drawing/2014/main" id="{BC700912-96AB-B6F3-20E1-B5266907A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16">
            <a:extLst>
              <a:ext uri="{FF2B5EF4-FFF2-40B4-BE49-F238E27FC236}">
                <a16:creationId xmlns:a16="http://schemas.microsoft.com/office/drawing/2014/main" id="{A6F099EB-E2E5-FFAB-7AA0-FFCF665E76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18">
            <a:extLst>
              <a:ext uri="{FF2B5EF4-FFF2-40B4-BE49-F238E27FC236}">
                <a16:creationId xmlns:a16="http://schemas.microsoft.com/office/drawing/2014/main" id="{8CEBCB00-C428-190C-49FE-4AF28D802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21" name="Rectangle 20">
            <a:extLst>
              <a:ext uri="{FF2B5EF4-FFF2-40B4-BE49-F238E27FC236}">
                <a16:creationId xmlns:a16="http://schemas.microsoft.com/office/drawing/2014/main" id="{45B06B73-20BD-000D-9737-477D699317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14406"/>
            <a:ext cx="12192000" cy="624359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3DB42910-4CB5-4D43-CD04-39BD76CA64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14407"/>
            <a:ext cx="3707477" cy="561177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extBox 1">
            <a:extLst>
              <a:ext uri="{FF2B5EF4-FFF2-40B4-BE49-F238E27FC236}">
                <a16:creationId xmlns:a16="http://schemas.microsoft.com/office/drawing/2014/main" id="{669DE302-FB11-6396-71F9-621EA51E89D7}"/>
              </a:ext>
            </a:extLst>
          </p:cNvPr>
          <p:cNvSpPr txBox="1"/>
          <p:nvPr/>
        </p:nvSpPr>
        <p:spPr>
          <a:xfrm>
            <a:off x="601255" y="720191"/>
            <a:ext cx="3409782" cy="5280559"/>
          </a:xfrm>
          <a:prstGeom prst="rect">
            <a:avLst/>
          </a:prstGeom>
        </p:spPr>
        <p:txBody>
          <a:bodyPr vert="horz" lIns="91440" tIns="45720" rIns="91440" bIns="45720" rtlCol="0" anchor="ctr">
            <a:normAutofit/>
          </a:bodyPr>
          <a:lstStyle/>
          <a:p>
            <a:pPr marL="285750" marR="0" lvl="0" indent="-285750" fontAlgn="auto">
              <a:spcBef>
                <a:spcPct val="20000"/>
              </a:spcBef>
              <a:spcAft>
                <a:spcPts val="600"/>
              </a:spcAft>
              <a:buClr>
                <a:schemeClr val="accent2"/>
              </a:buClr>
              <a:buSzPct val="92000"/>
              <a:buFont typeface="Wingdings 2" panose="05020102010507070707" pitchFamily="18" charset="2"/>
              <a:buChar char=""/>
              <a:tabLst/>
              <a:defRPr/>
            </a:pPr>
            <a:r>
              <a:rPr kumimoji="0" lang="en-US" sz="3600" b="0" i="0" u="none" strike="noStrike" cap="none" spc="0" normalizeH="0" baseline="0" noProof="0" dirty="0">
                <a:ln>
                  <a:noFill/>
                </a:ln>
                <a:solidFill>
                  <a:schemeClr val="bg1"/>
                </a:solidFill>
                <a:effectLst/>
                <a:uLnTx/>
                <a:uFillTx/>
              </a:rPr>
              <a:t>Responsiveness</a:t>
            </a:r>
          </a:p>
        </p:txBody>
      </p:sp>
      <p:sp>
        <p:nvSpPr>
          <p:cNvPr id="3" name="TextBox 2">
            <a:extLst>
              <a:ext uri="{FF2B5EF4-FFF2-40B4-BE49-F238E27FC236}">
                <a16:creationId xmlns:a16="http://schemas.microsoft.com/office/drawing/2014/main" id="{AB4CEABD-8F2F-602C-2033-2614F42B5048}"/>
              </a:ext>
            </a:extLst>
          </p:cNvPr>
          <p:cNvSpPr txBox="1"/>
          <p:nvPr/>
        </p:nvSpPr>
        <p:spPr>
          <a:xfrm>
            <a:off x="4446954" y="797169"/>
            <a:ext cx="7298513" cy="5309146"/>
          </a:xfrm>
          <a:prstGeom prst="rect">
            <a:avLst/>
          </a:prstGeom>
          <a:noFill/>
        </p:spPr>
        <p:txBody>
          <a:bodyPr wrap="square" rtlCol="0">
            <a:spAutoFit/>
          </a:bodyPr>
          <a:lstStyle/>
          <a:p>
            <a:pPr algn="ctr"/>
            <a:r>
              <a:rPr lang="en-US" b="1" u="sng" dirty="0"/>
              <a:t>REQUIRED DOCUMENTS TO BE SUBMITTED WITH BID</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sz="1600" dirty="0"/>
              <a:t>Signed Contract- This must be signed by the President, CEO, CFO, Owner. If signed by anyone else a letter of signature of authority will be needed.</a:t>
            </a:r>
          </a:p>
          <a:p>
            <a:pPr marL="285750" indent="-285750">
              <a:buFont typeface="Arial" panose="020B0604020202020204" pitchFamily="34" charset="0"/>
              <a:buChar char="•"/>
            </a:pPr>
            <a:endParaRPr lang="en-US" sz="1050" dirty="0"/>
          </a:p>
          <a:p>
            <a:pPr marL="285750" indent="-285750">
              <a:buFont typeface="Arial" panose="020B0604020202020204" pitchFamily="34" charset="0"/>
              <a:buChar char="•"/>
            </a:pPr>
            <a:r>
              <a:rPr lang="en-US" sz="1600" dirty="0"/>
              <a:t>Vendor Disclosures (Formerly Forms A) </a:t>
            </a:r>
            <a:r>
              <a:rPr lang="en-US" sz="1600" b="1" dirty="0">
                <a:solidFill>
                  <a:srgbClr val="C00000"/>
                </a:solidFill>
              </a:rPr>
              <a:t>or</a:t>
            </a:r>
            <a:r>
              <a:rPr lang="en-US" sz="1600" dirty="0"/>
              <a:t> IPG Active Registered Vendor Disclosures (Formerly Forms B) </a:t>
            </a:r>
            <a:r>
              <a:rPr lang="en-US" sz="1600" b="1" dirty="0">
                <a:solidFill>
                  <a:srgbClr val="C00000"/>
                </a:solidFill>
              </a:rPr>
              <a:t>– Failure to complete and upload will result in disqualification.</a:t>
            </a:r>
          </a:p>
          <a:p>
            <a:pPr marL="285750" indent="-285750">
              <a:buFont typeface="Arial" panose="020B0604020202020204" pitchFamily="34" charset="0"/>
              <a:buChar char="•"/>
            </a:pPr>
            <a:endParaRPr lang="en-US" sz="1050" b="1" dirty="0">
              <a:solidFill>
                <a:srgbClr val="C00000"/>
              </a:solidFill>
            </a:endParaRPr>
          </a:p>
          <a:p>
            <a:pPr marL="285750" indent="-285750">
              <a:buFont typeface="Arial" panose="020B0604020202020204" pitchFamily="34" charset="0"/>
              <a:buChar char="•"/>
            </a:pPr>
            <a:r>
              <a:rPr lang="en-US" sz="1600" dirty="0"/>
              <a:t>Signed Information and Technology Offer to the State of Illinois </a:t>
            </a:r>
          </a:p>
          <a:p>
            <a:pPr marL="285750" indent="-285750">
              <a:buFont typeface="Arial" panose="020B0604020202020204" pitchFamily="34" charset="0"/>
              <a:buChar char="•"/>
            </a:pPr>
            <a:endParaRPr lang="en-US" sz="1050" dirty="0"/>
          </a:p>
          <a:p>
            <a:pPr marL="285750" indent="-285750">
              <a:buFont typeface="Arial" panose="020B0604020202020204" pitchFamily="34" charset="0"/>
              <a:buChar char="•"/>
            </a:pPr>
            <a:r>
              <a:rPr lang="en-US" sz="1600" dirty="0"/>
              <a:t>Signed Attachment A – E-rate Supplemental Terms and Conditions</a:t>
            </a:r>
          </a:p>
          <a:p>
            <a:pPr marL="285750" indent="-285750">
              <a:buFont typeface="Arial" panose="020B0604020202020204" pitchFamily="34" charset="0"/>
              <a:buChar char="•"/>
            </a:pPr>
            <a:endParaRPr lang="en-US" sz="1050" dirty="0"/>
          </a:p>
          <a:p>
            <a:pPr marL="285750" indent="-285750">
              <a:buFont typeface="Arial" panose="020B0604020202020204" pitchFamily="34" charset="0"/>
              <a:buChar char="•"/>
            </a:pPr>
            <a:r>
              <a:rPr lang="en-US" sz="1600" dirty="0"/>
              <a:t>Pricing entered into “Attachment B – Internet Egress Pricing </a:t>
            </a:r>
          </a:p>
          <a:p>
            <a:r>
              <a:rPr lang="en-US" sz="1600" dirty="0"/>
              <a:t>     Table” as instructed in the solicitation.  This document MUST </a:t>
            </a:r>
          </a:p>
          <a:p>
            <a:r>
              <a:rPr lang="en-US" sz="1600" dirty="0"/>
              <a:t>     be kept as an Excel spreadsheet AND submitted as an Excel </a:t>
            </a:r>
          </a:p>
          <a:p>
            <a:r>
              <a:rPr lang="en-US" sz="1600" dirty="0"/>
              <a:t>     Spreadsheet.</a:t>
            </a:r>
          </a:p>
          <a:p>
            <a:pPr marL="285750" indent="-285750">
              <a:buFont typeface="Arial" panose="020B0604020202020204" pitchFamily="34" charset="0"/>
              <a:buChar char="•"/>
            </a:pPr>
            <a:endParaRPr lang="en-US" sz="1050" b="1" dirty="0">
              <a:solidFill>
                <a:srgbClr val="C00000"/>
              </a:solidFill>
            </a:endParaRPr>
          </a:p>
          <a:p>
            <a:pPr marL="285750" indent="-285750">
              <a:buFont typeface="Arial" panose="020B0604020202020204" pitchFamily="34" charset="0"/>
              <a:buChar char="•"/>
            </a:pPr>
            <a:r>
              <a:rPr lang="en-US" sz="1600" dirty="0"/>
              <a:t>Signed Service Level Agreement – Upload your complete Service Level Agreement signed and dated with authorized signature.</a:t>
            </a:r>
          </a:p>
          <a:p>
            <a:endParaRPr lang="en-US" sz="1600" dirty="0"/>
          </a:p>
          <a:p>
            <a:endParaRPr lang="en-US" sz="1600" dirty="0"/>
          </a:p>
        </p:txBody>
      </p:sp>
      <p:pic>
        <p:nvPicPr>
          <p:cNvPr id="5" name="Picture 4">
            <a:extLst>
              <a:ext uri="{FF2B5EF4-FFF2-40B4-BE49-F238E27FC236}">
                <a16:creationId xmlns:a16="http://schemas.microsoft.com/office/drawing/2014/main" id="{8CAFFA56-9FF6-4F78-4A3A-48C20D296740}"/>
              </a:ext>
            </a:extLst>
          </p:cNvPr>
          <p:cNvPicPr>
            <a:picLocks noChangeAspect="1"/>
          </p:cNvPicPr>
          <p:nvPr/>
        </p:nvPicPr>
        <p:blipFill>
          <a:blip r:embed="rId2"/>
          <a:stretch>
            <a:fillRect/>
          </a:stretch>
        </p:blipFill>
        <p:spPr>
          <a:xfrm>
            <a:off x="10610117" y="5961837"/>
            <a:ext cx="1428750" cy="819150"/>
          </a:xfrm>
          <a:prstGeom prst="rect">
            <a:avLst/>
          </a:prstGeom>
        </p:spPr>
      </p:pic>
      <p:pic>
        <p:nvPicPr>
          <p:cNvPr id="2056" name="Picture 8" descr="Royalty Free Requirements Stock Photos | rawpixel">
            <a:extLst>
              <a:ext uri="{FF2B5EF4-FFF2-40B4-BE49-F238E27FC236}">
                <a16:creationId xmlns:a16="http://schemas.microsoft.com/office/drawing/2014/main" id="{89921B09-DE70-AC3F-83C0-056B5EA9D6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125" y="780930"/>
            <a:ext cx="2970042" cy="1982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5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Important Dates</a:t>
            </a:r>
          </a:p>
        </p:txBody>
      </p:sp>
      <p:sp>
        <p:nvSpPr>
          <p:cNvPr id="5" name="Content Placeholder 4"/>
          <p:cNvSpPr>
            <a:spLocks noGrp="1"/>
          </p:cNvSpPr>
          <p:nvPr>
            <p:ph sz="half" idx="1"/>
          </p:nvPr>
        </p:nvSpPr>
        <p:spPr>
          <a:xfrm>
            <a:off x="628152" y="1845734"/>
            <a:ext cx="10758115" cy="4023360"/>
          </a:xfrm>
        </p:spPr>
        <p:txBody>
          <a:bodyPr>
            <a:normAutofit/>
          </a:bodyPr>
          <a:lstStyle/>
          <a:p>
            <a:pPr marL="285750" indent="-285750">
              <a:buFont typeface="Arial" panose="020B0604020202020204" pitchFamily="34" charset="0"/>
              <a:buChar char="•"/>
            </a:pPr>
            <a:endParaRPr lang="en-US" b="1" dirty="0">
              <a:solidFill>
                <a:srgbClr val="C00000"/>
              </a:solidFill>
            </a:endParaRPr>
          </a:p>
          <a:p>
            <a:pPr marL="285750" indent="-285750">
              <a:buFont typeface="Arial" panose="020B0604020202020204" pitchFamily="34" charset="0"/>
              <a:buChar char="•"/>
            </a:pPr>
            <a:r>
              <a:rPr lang="en-US" dirty="0"/>
              <a:t>Bids are to be submitted in BidBuy by</a:t>
            </a:r>
            <a:r>
              <a:rPr lang="en-US" dirty="0">
                <a:highlight>
                  <a:srgbClr val="FFFF00"/>
                </a:highlight>
              </a:rPr>
              <a:t> 9/15/2026 at 2:00 p.m. CST.</a:t>
            </a:r>
            <a:r>
              <a:rPr lang="en-US" dirty="0"/>
              <a:t>  </a:t>
            </a:r>
            <a:endParaRPr lang="en-US" dirty="0">
              <a:highlight>
                <a:srgbClr val="FFFF00"/>
              </a:highlight>
            </a:endParaRPr>
          </a:p>
          <a:p>
            <a:pPr marL="285750" indent="-285750">
              <a:buFont typeface="Arial" panose="020B0604020202020204" pitchFamily="34" charset="0"/>
              <a:buChar char="•"/>
            </a:pPr>
            <a:r>
              <a:rPr lang="en-US" dirty="0"/>
              <a:t>Questions are to be submitted to </a:t>
            </a:r>
            <a:r>
              <a:rPr lang="en-US" dirty="0">
                <a:hlinkClick r:id="rId2"/>
              </a:rPr>
              <a:t>lori.andrews@illinois.gov</a:t>
            </a:r>
            <a:r>
              <a:rPr lang="en-US" dirty="0"/>
              <a:t> by close of business Friday, August 21,2026.</a:t>
            </a:r>
          </a:p>
          <a:p>
            <a:pPr marL="285750" indent="-285750">
              <a:buFont typeface="Arial" panose="020B0604020202020204" pitchFamily="34" charset="0"/>
              <a:buChar char="•"/>
            </a:pPr>
            <a:r>
              <a:rPr lang="en-US" dirty="0"/>
              <a:t>Do not submit Bids via email.</a:t>
            </a:r>
          </a:p>
          <a:p>
            <a:pPr marL="285750" indent="-285750">
              <a:buFont typeface="Arial" panose="020B0604020202020204" pitchFamily="34" charset="0"/>
              <a:buChar char="•"/>
            </a:pPr>
            <a:r>
              <a:rPr lang="en-US" dirty="0"/>
              <a:t>Bidders need to be registered in BidBuy.</a:t>
            </a:r>
          </a:p>
          <a:p>
            <a:pPr marL="285750" indent="-285750">
              <a:buFont typeface="Arial" panose="020B0604020202020204" pitchFamily="34" charset="0"/>
              <a:buChar char="•"/>
            </a:pPr>
            <a:r>
              <a:rPr lang="en-US" dirty="0"/>
              <a:t>For Vendor BidBuy assistance, contact the BidBuy Vendor Help Desk:</a:t>
            </a:r>
          </a:p>
          <a:p>
            <a:pPr marL="578270" lvl="1" indent="-285750">
              <a:buFont typeface="Arial" panose="020B0604020202020204" pitchFamily="34" charset="0"/>
              <a:buChar char="•"/>
            </a:pPr>
            <a:r>
              <a:rPr lang="en-US" dirty="0"/>
              <a:t>By email at </a:t>
            </a:r>
            <a:r>
              <a:rPr lang="en-US" dirty="0">
                <a:hlinkClick r:id="rId3"/>
              </a:rPr>
              <a:t>il.bidbuy@illinois.gov</a:t>
            </a:r>
            <a:r>
              <a:rPr lang="en-US" dirty="0"/>
              <a:t>	</a:t>
            </a:r>
          </a:p>
          <a:p>
            <a:pPr marL="578270" lvl="1" indent="-285750">
              <a:buFont typeface="Arial" panose="020B0604020202020204" pitchFamily="34" charset="0"/>
              <a:buChar char="•"/>
            </a:pPr>
            <a:r>
              <a:rPr lang="en-US" dirty="0"/>
              <a:t>By phone at 866-455-2897</a:t>
            </a:r>
          </a:p>
          <a:p>
            <a:pPr marL="578270" lvl="1" indent="-285750">
              <a:buFont typeface="Arial" panose="020B0604020202020204" pitchFamily="34" charset="0"/>
              <a:buChar char="•"/>
            </a:pPr>
            <a:r>
              <a:rPr lang="en-US" dirty="0"/>
              <a:t>Hours of Operation:  Monday through Friday from 8:30 a.m. to 4:30 p.m. CST.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endParaRPr lang="en-US" dirty="0">
              <a:solidFill>
                <a:srgbClr val="000000"/>
              </a:solidFill>
              <a:latin typeface="Open Sans" panose="020B0606030504020204" pitchFamily="34" charset="0"/>
            </a:endParaRPr>
          </a:p>
        </p:txBody>
      </p:sp>
      <p:pic>
        <p:nvPicPr>
          <p:cNvPr id="3" name="Picture 2">
            <a:extLst>
              <a:ext uri="{FF2B5EF4-FFF2-40B4-BE49-F238E27FC236}">
                <a16:creationId xmlns:a16="http://schemas.microsoft.com/office/drawing/2014/main" id="{10BEBA4F-4D78-44B0-E0C2-5148514AE8C7}"/>
              </a:ext>
            </a:extLst>
          </p:cNvPr>
          <p:cNvPicPr>
            <a:picLocks noChangeAspect="1"/>
          </p:cNvPicPr>
          <p:nvPr/>
        </p:nvPicPr>
        <p:blipFill>
          <a:blip r:embed="rId4"/>
          <a:stretch>
            <a:fillRect/>
          </a:stretch>
        </p:blipFill>
        <p:spPr>
          <a:xfrm>
            <a:off x="10814804" y="5557543"/>
            <a:ext cx="1181936" cy="623101"/>
          </a:xfrm>
          <a:prstGeom prst="rect">
            <a:avLst/>
          </a:prstGeom>
        </p:spPr>
      </p:pic>
      <p:pic>
        <p:nvPicPr>
          <p:cNvPr id="2052" name="Picture 4" descr="400+ Free Important &amp; Export Photos - Pixabay">
            <a:extLst>
              <a:ext uri="{FF2B5EF4-FFF2-40B4-BE49-F238E27FC236}">
                <a16:creationId xmlns:a16="http://schemas.microsoft.com/office/drawing/2014/main" id="{398795C6-C8C1-8554-8958-E6A37F1C77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17008" y="286605"/>
            <a:ext cx="2860375" cy="1908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5997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6E763-3EFC-4A97-8AF7-8838E6AEAE74}"/>
              </a:ext>
            </a:extLst>
          </p:cNvPr>
          <p:cNvSpPr>
            <a:spLocks noGrp="1"/>
          </p:cNvSpPr>
          <p:nvPr>
            <p:ph type="title"/>
          </p:nvPr>
        </p:nvSpPr>
        <p:spPr/>
        <p:txBody>
          <a:bodyPr/>
          <a:lstStyle/>
          <a:p>
            <a:pPr algn="ctr"/>
            <a:r>
              <a:rPr lang="en-US" dirty="0"/>
              <a:t>Thank you for your time. </a:t>
            </a:r>
          </a:p>
        </p:txBody>
      </p:sp>
      <p:sp>
        <p:nvSpPr>
          <p:cNvPr id="3" name="TextBox 2">
            <a:extLst>
              <a:ext uri="{FF2B5EF4-FFF2-40B4-BE49-F238E27FC236}">
                <a16:creationId xmlns:a16="http://schemas.microsoft.com/office/drawing/2014/main" id="{652E6FC4-D6C7-49DF-9C6B-293A8BE2540D}"/>
              </a:ext>
            </a:extLst>
          </p:cNvPr>
          <p:cNvSpPr txBox="1"/>
          <p:nvPr/>
        </p:nvSpPr>
        <p:spPr>
          <a:xfrm>
            <a:off x="588397" y="2011680"/>
            <a:ext cx="11100020" cy="2677656"/>
          </a:xfrm>
          <a:prstGeom prst="rect">
            <a:avLst/>
          </a:prstGeom>
          <a:noFill/>
        </p:spPr>
        <p:txBody>
          <a:bodyPr wrap="square" rtlCol="0">
            <a:spAutoFit/>
          </a:bodyPr>
          <a:lstStyle/>
          <a:p>
            <a:pPr algn="ctr"/>
            <a:r>
              <a:rPr lang="en-US" sz="2400" b="1" dirty="0">
                <a:solidFill>
                  <a:srgbClr val="000000"/>
                </a:solidFill>
                <a:latin typeface="Calibri" panose="020F0502020204030204"/>
              </a:rPr>
              <a:t>All questions must be submitted in writing to </a:t>
            </a:r>
            <a:r>
              <a:rPr lang="en-US" sz="2400" b="1" dirty="0">
                <a:solidFill>
                  <a:srgbClr val="000000"/>
                </a:solidFill>
                <a:latin typeface="Calibri" panose="020F0502020204030204"/>
                <a:hlinkClick r:id="rId2"/>
              </a:rPr>
              <a:t>Lori.Andrews@illinois.gov</a:t>
            </a:r>
            <a:r>
              <a:rPr lang="en-US" sz="2400" b="1" dirty="0">
                <a:solidFill>
                  <a:srgbClr val="000000"/>
                </a:solidFill>
                <a:latin typeface="Calibri" panose="020F0502020204030204"/>
              </a:rPr>
              <a:t> no later than close of business </a:t>
            </a:r>
            <a:r>
              <a:rPr lang="en-US" sz="2400" b="1" dirty="0">
                <a:solidFill>
                  <a:srgbClr val="000000"/>
                </a:solidFill>
                <a:highlight>
                  <a:srgbClr val="FFFF00"/>
                </a:highlight>
                <a:latin typeface="Calibri" panose="020F0502020204030204"/>
              </a:rPr>
              <a:t>08.21.2026. </a:t>
            </a:r>
          </a:p>
          <a:p>
            <a:pPr algn="ctr"/>
            <a:endParaRPr lang="en-US" sz="2400" b="1" dirty="0">
              <a:solidFill>
                <a:srgbClr val="000000"/>
              </a:solidFill>
              <a:latin typeface="Calibri" panose="020F0502020204030204"/>
            </a:endParaRPr>
          </a:p>
          <a:p>
            <a:pPr algn="ctr"/>
            <a:r>
              <a:rPr lang="en-US" sz="2400" b="1" dirty="0">
                <a:solidFill>
                  <a:srgbClr val="000000"/>
                </a:solidFill>
                <a:latin typeface="Calibri" panose="020F0502020204030204"/>
              </a:rPr>
              <a:t>Answers to questions will be posted as an Amendment in BidBuy.  No responses will be provided in email. </a:t>
            </a:r>
          </a:p>
          <a:p>
            <a:pPr algn="ctr"/>
            <a:endParaRPr lang="en-US" sz="2400" b="1" dirty="0">
              <a:solidFill>
                <a:srgbClr val="000000"/>
              </a:solidFill>
              <a:latin typeface="Calibri" panose="020F0502020204030204"/>
            </a:endParaRPr>
          </a:p>
          <a:p>
            <a:pPr algn="ctr"/>
            <a:r>
              <a:rPr lang="en-US" sz="2400" b="1" dirty="0">
                <a:solidFill>
                  <a:srgbClr val="000000"/>
                </a:solidFill>
                <a:latin typeface="Calibri" panose="020F0502020204030204"/>
              </a:rPr>
              <a:t>This Conference Slide Show will also be posted via Amendment in BidBuy.</a:t>
            </a:r>
          </a:p>
        </p:txBody>
      </p:sp>
      <p:pic>
        <p:nvPicPr>
          <p:cNvPr id="4" name="Picture 3">
            <a:extLst>
              <a:ext uri="{FF2B5EF4-FFF2-40B4-BE49-F238E27FC236}">
                <a16:creationId xmlns:a16="http://schemas.microsoft.com/office/drawing/2014/main" id="{A6E0486A-C0E0-1B08-E311-EA12E3066B08}"/>
              </a:ext>
            </a:extLst>
          </p:cNvPr>
          <p:cNvPicPr>
            <a:picLocks noChangeAspect="1"/>
          </p:cNvPicPr>
          <p:nvPr/>
        </p:nvPicPr>
        <p:blipFill>
          <a:blip r:embed="rId3"/>
          <a:stretch>
            <a:fillRect/>
          </a:stretch>
        </p:blipFill>
        <p:spPr>
          <a:xfrm>
            <a:off x="4700682" y="348702"/>
            <a:ext cx="2582779" cy="1359872"/>
          </a:xfrm>
          <a:prstGeom prst="rect">
            <a:avLst/>
          </a:prstGeom>
        </p:spPr>
      </p:pic>
    </p:spTree>
    <p:extLst>
      <p:ext uri="{BB962C8B-B14F-4D97-AF65-F5344CB8AC3E}">
        <p14:creationId xmlns:p14="http://schemas.microsoft.com/office/powerpoint/2010/main" val="4027239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NAME" val="Moon"/>
</p:tagLst>
</file>

<file path=ppt/tags/tag3.xml><?xml version="1.0" encoding="utf-8"?>
<p:tagLst xmlns:a="http://schemas.openxmlformats.org/drawingml/2006/main" xmlns:r="http://schemas.openxmlformats.org/officeDocument/2006/relationships" xmlns:p="http://schemas.openxmlformats.org/presentationml/2006/main">
  <p:tag name="NAME" val="Moon"/>
</p:tagLst>
</file>

<file path=ppt/tags/tag4.xml><?xml version="1.0" encoding="utf-8"?>
<p:tagLst xmlns:a="http://schemas.openxmlformats.org/drawingml/2006/main" xmlns:r="http://schemas.openxmlformats.org/officeDocument/2006/relationships" xmlns:p="http://schemas.openxmlformats.org/presentationml/2006/main">
  <p:tag name="NAME" val="Moon"/>
</p:tagLst>
</file>

<file path=ppt/tags/tag5.xml><?xml version="1.0" encoding="utf-8"?>
<p:tagLst xmlns:a="http://schemas.openxmlformats.org/drawingml/2006/main" xmlns:r="http://schemas.openxmlformats.org/officeDocument/2006/relationships" xmlns:p="http://schemas.openxmlformats.org/presentationml/2006/main">
  <p:tag name="NAME" val="Moon"/>
</p:tagLst>
</file>

<file path=ppt/tags/tag6.xml><?xml version="1.0" encoding="utf-8"?>
<p:tagLst xmlns:a="http://schemas.openxmlformats.org/drawingml/2006/main" xmlns:r="http://schemas.openxmlformats.org/officeDocument/2006/relationships" xmlns:p="http://schemas.openxmlformats.org/presentationml/2006/main">
  <p:tag name="NAME" val="Moon"/>
</p:tagLst>
</file>

<file path=ppt/tags/tag7.xml><?xml version="1.0" encoding="utf-8"?>
<p:tagLst xmlns:a="http://schemas.openxmlformats.org/drawingml/2006/main" xmlns:r="http://schemas.openxmlformats.org/officeDocument/2006/relationships" xmlns:p="http://schemas.openxmlformats.org/presentationml/2006/main">
  <p:tag name="NAME" val="MoonShape"/>
  <p:tag name="ANGLE" val="3"/>
</p:tagLst>
</file>

<file path=ppt/tags/tag8.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9.xml><?xml version="1.0" encoding="utf-8"?>
<p:tagLst xmlns:a="http://schemas.openxmlformats.org/drawingml/2006/main" xmlns:r="http://schemas.openxmlformats.org/officeDocument/2006/relationships" xmlns:p="http://schemas.openxmlformats.org/presentationml/2006/main">
  <p:tag name="NAME" val="MoonShape"/>
  <p:tag name="ANGLE" val="5"/>
</p:tagLst>
</file>

<file path=ppt/tags/tag10.xml><?xml version="1.0" encoding="utf-8"?>
<p:tagLst xmlns:a="http://schemas.openxmlformats.org/drawingml/2006/main" xmlns:r="http://schemas.openxmlformats.org/officeDocument/2006/relationships" xmlns:p="http://schemas.openxmlformats.org/presentationml/2006/main">
  <p:tag name="NAME" val="MoonHalfShape"/>
  <p:tag name="ANGLE" val="5"/>
</p:tagLst>
</file>

<file path=ppt/tags/tag11.xml><?xml version="1.0" encoding="utf-8"?>
<p:tagLst xmlns:a="http://schemas.openxmlformats.org/drawingml/2006/main" xmlns:r="http://schemas.openxmlformats.org/officeDocument/2006/relationships" xmlns:p="http://schemas.openxmlformats.org/presentationml/2006/main">
  <p:tag name="NAME" val="MoonShape"/>
  <p:tag name="ANGLE" val="4"/>
</p:tagLst>
</file>

<file path=ppt/tags/tag12.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3.xml><?xml version="1.0" encoding="utf-8"?>
<p:tagLst xmlns:a="http://schemas.openxmlformats.org/drawingml/2006/main" xmlns:r="http://schemas.openxmlformats.org/officeDocument/2006/relationships" xmlns:p="http://schemas.openxmlformats.org/presentationml/2006/main">
  <p:tag name="NAME" val="MoonShape"/>
  <p:tag name="ANGLE" val="2"/>
</p:tagLst>
</file>

<file path=ppt/tags/tag14.xml><?xml version="1.0" encoding="utf-8"?>
<p:tagLst xmlns:a="http://schemas.openxmlformats.org/drawingml/2006/main" xmlns:r="http://schemas.openxmlformats.org/officeDocument/2006/relationships" xmlns:p="http://schemas.openxmlformats.org/presentationml/2006/main">
  <p:tag name="NAME" val="MoonHalfShape"/>
  <p:tag name="ANGLE" val="2"/>
</p:tagLst>
</file>

<file path=ppt/tags/tag15.xml><?xml version="1.0" encoding="utf-8"?>
<p:tagLst xmlns:a="http://schemas.openxmlformats.org/drawingml/2006/main" xmlns:r="http://schemas.openxmlformats.org/officeDocument/2006/relationships" xmlns:p="http://schemas.openxmlformats.org/presentationml/2006/main">
  <p:tag name="NAME" val="MoonShape"/>
  <p:tag name="ANGLE" val="1"/>
</p:tagLst>
</file>

<file path=ppt/tags/tag16.xml><?xml version="1.0" encoding="utf-8"?>
<p:tagLst xmlns:a="http://schemas.openxmlformats.org/drawingml/2006/main" xmlns:r="http://schemas.openxmlformats.org/officeDocument/2006/relationships" xmlns:p="http://schemas.openxmlformats.org/presentationml/2006/main">
  <p:tag name="NAME" val="MoonHalfShape"/>
  <p:tag name="ANGLE" val="1"/>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NAME" val="Moon"/>
</p:tagLst>
</file>

<file path=ppt/tags/tag20.xml><?xml version="1.0" encoding="utf-8"?>
<p:tagLst xmlns:a="http://schemas.openxmlformats.org/drawingml/2006/main" xmlns:r="http://schemas.openxmlformats.org/officeDocument/2006/relationships" xmlns:p="http://schemas.openxmlformats.org/presentationml/2006/main">
  <p:tag name="NAME" val="Moon"/>
</p:tagLst>
</file>

<file path=ppt/tags/tag21.xml><?xml version="1.0" encoding="utf-8"?>
<p:tagLst xmlns:a="http://schemas.openxmlformats.org/drawingml/2006/main" xmlns:r="http://schemas.openxmlformats.org/officeDocument/2006/relationships" xmlns:p="http://schemas.openxmlformats.org/presentationml/2006/main">
  <p:tag name="NAME" val="Moon"/>
</p:tagLst>
</file>

<file path=ppt/tags/tag22.xml><?xml version="1.0" encoding="utf-8"?>
<p:tagLst xmlns:a="http://schemas.openxmlformats.org/drawingml/2006/main" xmlns:r="http://schemas.openxmlformats.org/officeDocument/2006/relationships" xmlns:p="http://schemas.openxmlformats.org/presentationml/2006/main">
  <p:tag name="NAME" val="Moon"/>
</p:tagLst>
</file>

<file path=ppt/tags/tag23.xml><?xml version="1.0" encoding="utf-8"?>
<p:tagLst xmlns:a="http://schemas.openxmlformats.org/drawingml/2006/main" xmlns:r="http://schemas.openxmlformats.org/officeDocument/2006/relationships" xmlns:p="http://schemas.openxmlformats.org/presentationml/2006/main">
  <p:tag name="NAME" val="Moon"/>
</p:tagLst>
</file>

<file path=ppt/tags/tag24.xml><?xml version="1.0" encoding="utf-8"?>
<p:tagLst xmlns:a="http://schemas.openxmlformats.org/drawingml/2006/main" xmlns:r="http://schemas.openxmlformats.org/officeDocument/2006/relationships" xmlns:p="http://schemas.openxmlformats.org/presentationml/2006/main">
  <p:tag name="NAME" val="MoonShape"/>
  <p:tag name="ANGLE" val="3"/>
</p:tagLst>
</file>

<file path=ppt/tags/tag25.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26.xml><?xml version="1.0" encoding="utf-8"?>
<p:tagLst xmlns:a="http://schemas.openxmlformats.org/drawingml/2006/main" xmlns:r="http://schemas.openxmlformats.org/officeDocument/2006/relationships" xmlns:p="http://schemas.openxmlformats.org/presentationml/2006/main">
  <p:tag name="NAME" val="MoonShape"/>
  <p:tag name="ANGLE" val="5"/>
</p:tagLst>
</file>

<file path=ppt/tags/tag27.xml><?xml version="1.0" encoding="utf-8"?>
<p:tagLst xmlns:a="http://schemas.openxmlformats.org/drawingml/2006/main" xmlns:r="http://schemas.openxmlformats.org/officeDocument/2006/relationships" xmlns:p="http://schemas.openxmlformats.org/presentationml/2006/main">
  <p:tag name="NAME" val="MoonHalfShape"/>
  <p:tag name="ANGLE" val="5"/>
</p:tagLst>
</file>

<file path=ppt/tags/tag28.xml><?xml version="1.0" encoding="utf-8"?>
<p:tagLst xmlns:a="http://schemas.openxmlformats.org/drawingml/2006/main" xmlns:r="http://schemas.openxmlformats.org/officeDocument/2006/relationships" xmlns:p="http://schemas.openxmlformats.org/presentationml/2006/main">
  <p:tag name="NAME" val="MoonShape"/>
  <p:tag name="ANGLE" val="4"/>
</p:tagLst>
</file>

<file path=ppt/tags/tag29.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30.xml><?xml version="1.0" encoding="utf-8"?>
<p:tagLst xmlns:a="http://schemas.openxmlformats.org/drawingml/2006/main" xmlns:r="http://schemas.openxmlformats.org/officeDocument/2006/relationships" xmlns:p="http://schemas.openxmlformats.org/presentationml/2006/main">
  <p:tag name="NAME" val="MoonShape"/>
  <p:tag name="ANGLE" val="2"/>
</p:tagLst>
</file>

<file path=ppt/tags/tag31.xml><?xml version="1.0" encoding="utf-8"?>
<p:tagLst xmlns:a="http://schemas.openxmlformats.org/drawingml/2006/main" xmlns:r="http://schemas.openxmlformats.org/officeDocument/2006/relationships" xmlns:p="http://schemas.openxmlformats.org/presentationml/2006/main">
  <p:tag name="NAME" val="MoonHalfShape"/>
  <p:tag name="ANGLE" val="2"/>
</p:tagLst>
</file>

<file path=ppt/tags/tag32.xml><?xml version="1.0" encoding="utf-8"?>
<p:tagLst xmlns:a="http://schemas.openxmlformats.org/drawingml/2006/main" xmlns:r="http://schemas.openxmlformats.org/officeDocument/2006/relationships" xmlns:p="http://schemas.openxmlformats.org/presentationml/2006/main">
  <p:tag name="NAME" val="MoonShape"/>
  <p:tag name="ANGLE" val="1"/>
</p:tagLst>
</file>

<file path=ppt/tags/tag33.xml><?xml version="1.0" encoding="utf-8"?>
<p:tagLst xmlns:a="http://schemas.openxmlformats.org/drawingml/2006/main" xmlns:r="http://schemas.openxmlformats.org/officeDocument/2006/relationships" xmlns:p="http://schemas.openxmlformats.org/presentationml/2006/main">
  <p:tag name="NAME" val="MoonHalfShape"/>
  <p:tag name="ANGLE" val="1"/>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NAME" val="Moon"/>
</p:tagLst>
</file>

<file path=ppt/tags/tag37.xml><?xml version="1.0" encoding="utf-8"?>
<p:tagLst xmlns:a="http://schemas.openxmlformats.org/drawingml/2006/main" xmlns:r="http://schemas.openxmlformats.org/officeDocument/2006/relationships" xmlns:p="http://schemas.openxmlformats.org/presentationml/2006/main">
  <p:tag name="NAME" val="Moon"/>
</p:tagLst>
</file>

<file path=ppt/tags/tag38.xml><?xml version="1.0" encoding="utf-8"?>
<p:tagLst xmlns:a="http://schemas.openxmlformats.org/drawingml/2006/main" xmlns:r="http://schemas.openxmlformats.org/officeDocument/2006/relationships" xmlns:p="http://schemas.openxmlformats.org/presentationml/2006/main">
  <p:tag name="NAME" val="Moon"/>
</p:tagLst>
</file>

<file path=ppt/tags/tag39.xml><?xml version="1.0" encoding="utf-8"?>
<p:tagLst xmlns:a="http://schemas.openxmlformats.org/drawingml/2006/main" xmlns:r="http://schemas.openxmlformats.org/officeDocument/2006/relationships" xmlns:p="http://schemas.openxmlformats.org/presentationml/2006/main">
  <p:tag name="NAME" val="Moon"/>
</p:tagLst>
</file>

<file path=ppt/tags/tag40.xml><?xml version="1.0" encoding="utf-8"?>
<p:tagLst xmlns:a="http://schemas.openxmlformats.org/drawingml/2006/main" xmlns:r="http://schemas.openxmlformats.org/officeDocument/2006/relationships" xmlns:p="http://schemas.openxmlformats.org/presentationml/2006/main">
  <p:tag name="NAME" val="Moon"/>
</p:tagLst>
</file>

<file path=ppt/tags/tag41.xml><?xml version="1.0" encoding="utf-8"?>
<p:tagLst xmlns:a="http://schemas.openxmlformats.org/drawingml/2006/main" xmlns:r="http://schemas.openxmlformats.org/officeDocument/2006/relationships" xmlns:p="http://schemas.openxmlformats.org/presentationml/2006/main">
  <p:tag name="NAME" val="MoonShape"/>
  <p:tag name="ANGLE" val="3"/>
</p:tagLst>
</file>

<file path=ppt/tags/tag42.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43.xml><?xml version="1.0" encoding="utf-8"?>
<p:tagLst xmlns:a="http://schemas.openxmlformats.org/drawingml/2006/main" xmlns:r="http://schemas.openxmlformats.org/officeDocument/2006/relationships" xmlns:p="http://schemas.openxmlformats.org/presentationml/2006/main">
  <p:tag name="NAME" val="MoonShape"/>
  <p:tag name="ANGLE" val="5"/>
</p:tagLst>
</file>

<file path=ppt/tags/tag44.xml><?xml version="1.0" encoding="utf-8"?>
<p:tagLst xmlns:a="http://schemas.openxmlformats.org/drawingml/2006/main" xmlns:r="http://schemas.openxmlformats.org/officeDocument/2006/relationships" xmlns:p="http://schemas.openxmlformats.org/presentationml/2006/main">
  <p:tag name="NAME" val="MoonHalfShape"/>
  <p:tag name="ANGLE" val="5"/>
</p:tagLst>
</file>

<file path=ppt/tags/tag45.xml><?xml version="1.0" encoding="utf-8"?>
<p:tagLst xmlns:a="http://schemas.openxmlformats.org/drawingml/2006/main" xmlns:r="http://schemas.openxmlformats.org/officeDocument/2006/relationships" xmlns:p="http://schemas.openxmlformats.org/presentationml/2006/main">
  <p:tag name="NAME" val="MoonShape"/>
  <p:tag name="ANGLE" val="4"/>
</p:tagLst>
</file>

<file path=ppt/tags/tag46.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47.xml><?xml version="1.0" encoding="utf-8"?>
<p:tagLst xmlns:a="http://schemas.openxmlformats.org/drawingml/2006/main" xmlns:r="http://schemas.openxmlformats.org/officeDocument/2006/relationships" xmlns:p="http://schemas.openxmlformats.org/presentationml/2006/main">
  <p:tag name="NAME" val="MoonShape"/>
  <p:tag name="ANGLE" val="2"/>
</p:tagLst>
</file>

<file path=ppt/tags/tag48.xml><?xml version="1.0" encoding="utf-8"?>
<p:tagLst xmlns:a="http://schemas.openxmlformats.org/drawingml/2006/main" xmlns:r="http://schemas.openxmlformats.org/officeDocument/2006/relationships" xmlns:p="http://schemas.openxmlformats.org/presentationml/2006/main">
  <p:tag name="NAME" val="MoonHalfShape"/>
  <p:tag name="ANGLE" val="2"/>
</p:tagLst>
</file>

<file path=ppt/tags/tag49.xml><?xml version="1.0" encoding="utf-8"?>
<p:tagLst xmlns:a="http://schemas.openxmlformats.org/drawingml/2006/main" xmlns:r="http://schemas.openxmlformats.org/officeDocument/2006/relationships" xmlns:p="http://schemas.openxmlformats.org/presentationml/2006/main">
  <p:tag name="NAME" val="MoonShape"/>
  <p:tag name="ANGLE" val="1"/>
</p:tagLst>
</file>

<file path=ppt/tags/tag50.xml><?xml version="1.0" encoding="utf-8"?>
<p:tagLst xmlns:a="http://schemas.openxmlformats.org/drawingml/2006/main" xmlns:r="http://schemas.openxmlformats.org/officeDocument/2006/relationships" xmlns:p="http://schemas.openxmlformats.org/presentationml/2006/main">
  <p:tag name="NAME" val="MoonHalfShape"/>
  <p:tag name="ANGLE" val="1"/>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pxrxvKCCHmECCFr.B0QO4rg"/>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piNuKJM9460mgNLr9cyFj8w"/>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NAME" val="Moon"/>
</p:tagLst>
</file>

<file path=ppt/tags/tag58.xml><?xml version="1.0" encoding="utf-8"?>
<p:tagLst xmlns:a="http://schemas.openxmlformats.org/drawingml/2006/main" xmlns:r="http://schemas.openxmlformats.org/officeDocument/2006/relationships" xmlns:p="http://schemas.openxmlformats.org/presentationml/2006/main">
  <p:tag name="NAME" val="Moon"/>
</p:tagLst>
</file>

<file path=ppt/tags/tag59.xml><?xml version="1.0" encoding="utf-8"?>
<p:tagLst xmlns:a="http://schemas.openxmlformats.org/drawingml/2006/main" xmlns:r="http://schemas.openxmlformats.org/officeDocument/2006/relationships" xmlns:p="http://schemas.openxmlformats.org/presentationml/2006/main">
  <p:tag name="NAME" val="Moon"/>
</p:tagLst>
</file>

<file path=ppt/tags/tag60.xml><?xml version="1.0" encoding="utf-8"?>
<p:tagLst xmlns:a="http://schemas.openxmlformats.org/drawingml/2006/main" xmlns:r="http://schemas.openxmlformats.org/officeDocument/2006/relationships" xmlns:p="http://schemas.openxmlformats.org/presentationml/2006/main">
  <p:tag name="NAME" val="Moon"/>
</p:tagLst>
</file>

<file path=ppt/tags/tag61.xml><?xml version="1.0" encoding="utf-8"?>
<p:tagLst xmlns:a="http://schemas.openxmlformats.org/drawingml/2006/main" xmlns:r="http://schemas.openxmlformats.org/officeDocument/2006/relationships" xmlns:p="http://schemas.openxmlformats.org/presentationml/2006/main">
  <p:tag name="NAME" val="Moon"/>
</p:tagLst>
</file>

<file path=ppt/tags/tag62.xml><?xml version="1.0" encoding="utf-8"?>
<p:tagLst xmlns:a="http://schemas.openxmlformats.org/drawingml/2006/main" xmlns:r="http://schemas.openxmlformats.org/officeDocument/2006/relationships" xmlns:p="http://schemas.openxmlformats.org/presentationml/2006/main">
  <p:tag name="NAME" val="MoonShape"/>
  <p:tag name="ANGLE" val="3"/>
</p:tagLst>
</file>

<file path=ppt/tags/tag63.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64.xml><?xml version="1.0" encoding="utf-8"?>
<p:tagLst xmlns:a="http://schemas.openxmlformats.org/drawingml/2006/main" xmlns:r="http://schemas.openxmlformats.org/officeDocument/2006/relationships" xmlns:p="http://schemas.openxmlformats.org/presentationml/2006/main">
  <p:tag name="NAME" val="MoonShape"/>
  <p:tag name="ANGLE" val="5"/>
</p:tagLst>
</file>

<file path=ppt/tags/tag65.xml><?xml version="1.0" encoding="utf-8"?>
<p:tagLst xmlns:a="http://schemas.openxmlformats.org/drawingml/2006/main" xmlns:r="http://schemas.openxmlformats.org/officeDocument/2006/relationships" xmlns:p="http://schemas.openxmlformats.org/presentationml/2006/main">
  <p:tag name="NAME" val="MoonHalfShape"/>
  <p:tag name="ANGLE" val="5"/>
</p:tagLst>
</file>

<file path=ppt/tags/tag66.xml><?xml version="1.0" encoding="utf-8"?>
<p:tagLst xmlns:a="http://schemas.openxmlformats.org/drawingml/2006/main" xmlns:r="http://schemas.openxmlformats.org/officeDocument/2006/relationships" xmlns:p="http://schemas.openxmlformats.org/presentationml/2006/main">
  <p:tag name="NAME" val="MoonShape"/>
  <p:tag name="ANGLE" val="4"/>
</p:tagLst>
</file>

<file path=ppt/tags/tag67.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68.xml><?xml version="1.0" encoding="utf-8"?>
<p:tagLst xmlns:a="http://schemas.openxmlformats.org/drawingml/2006/main" xmlns:r="http://schemas.openxmlformats.org/officeDocument/2006/relationships" xmlns:p="http://schemas.openxmlformats.org/presentationml/2006/main">
  <p:tag name="NAME" val="MoonShape"/>
  <p:tag name="ANGLE" val="2"/>
</p:tagLst>
</file>

<file path=ppt/tags/tag69.xml><?xml version="1.0" encoding="utf-8"?>
<p:tagLst xmlns:a="http://schemas.openxmlformats.org/drawingml/2006/main" xmlns:r="http://schemas.openxmlformats.org/officeDocument/2006/relationships" xmlns:p="http://schemas.openxmlformats.org/presentationml/2006/main">
  <p:tag name="NAME" val="MoonHalfShape"/>
  <p:tag name="ANGLE" val="2"/>
</p:tagLst>
</file>

<file path=ppt/tags/tag70.xml><?xml version="1.0" encoding="utf-8"?>
<p:tagLst xmlns:a="http://schemas.openxmlformats.org/drawingml/2006/main" xmlns:r="http://schemas.openxmlformats.org/officeDocument/2006/relationships" xmlns:p="http://schemas.openxmlformats.org/presentationml/2006/main">
  <p:tag name="NAME" val="MoonShape"/>
  <p:tag name="ANGLE" val="1"/>
</p:tagLst>
</file>

<file path=ppt/tags/tag71.xml><?xml version="1.0" encoding="utf-8"?>
<p:tagLst xmlns:a="http://schemas.openxmlformats.org/drawingml/2006/main" xmlns:r="http://schemas.openxmlformats.org/officeDocument/2006/relationships" xmlns:p="http://schemas.openxmlformats.org/presentationml/2006/main">
  <p:tag name="NAME" val="MoonHalfShape"/>
  <p:tag name="ANGLE" val="1"/>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23_State of Illinois_CF_DG0833">
  <a:themeElements>
    <a:clrScheme name="Current">
      <a:dk1>
        <a:srgbClr val="000000"/>
      </a:dk1>
      <a:lt1>
        <a:srgbClr val="FFFFFF"/>
      </a:lt1>
      <a:dk2>
        <a:srgbClr val="00275E"/>
      </a:dk2>
      <a:lt2>
        <a:srgbClr val="FFFFFF"/>
      </a:lt2>
      <a:accent1>
        <a:srgbClr val="C4DFF8"/>
      </a:accent1>
      <a:accent2>
        <a:srgbClr val="94B2FE"/>
      </a:accent2>
      <a:accent3>
        <a:srgbClr val="0064CA"/>
      </a:accent3>
      <a:accent4>
        <a:srgbClr val="00275E"/>
      </a:accent4>
      <a:accent5>
        <a:srgbClr val="C00000"/>
      </a:accent5>
      <a:accent6>
        <a:srgbClr val="808080"/>
      </a:accent6>
      <a:hlink>
        <a:srgbClr val="0064CA"/>
      </a:hlink>
      <a:folHlink>
        <a:srgbClr val="00275E"/>
      </a:folHlink>
    </a:clrScheme>
    <a:fontScheme name="McKJapanes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9525">
          <a:solidFill>
            <a:schemeClr val="accent6"/>
          </a:solid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6"/>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Current">
        <a:dk1>
          <a:srgbClr val="000000"/>
        </a:dk1>
        <a:lt1>
          <a:srgbClr val="FFFFFF"/>
        </a:lt1>
        <a:dk2>
          <a:srgbClr val="00275E"/>
        </a:dk2>
        <a:lt2>
          <a:srgbClr val="FFFFFF"/>
        </a:lt2>
        <a:accent1>
          <a:srgbClr val="C4DFF8"/>
        </a:accent1>
        <a:accent2>
          <a:srgbClr val="94B2FE"/>
        </a:accent2>
        <a:accent3>
          <a:srgbClr val="0064CA"/>
        </a:accent3>
        <a:accent4>
          <a:srgbClr val="00275E"/>
        </a:accent4>
        <a:accent5>
          <a:srgbClr val="C00000"/>
        </a:accent5>
        <a:accent6>
          <a:srgbClr val="808080"/>
        </a:accent6>
        <a:hlink>
          <a:srgbClr val="0064CA"/>
        </a:hlink>
        <a:folHlink>
          <a:srgbClr val="00275E"/>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4.xml><?xml version="1.0" encoding="utf-8"?>
<a:theme xmlns:a="http://schemas.openxmlformats.org/drawingml/2006/main" name="31_State of Illinois_CF_DG0833">
  <a:themeElements>
    <a:clrScheme name="Current">
      <a:dk1>
        <a:srgbClr val="000000"/>
      </a:dk1>
      <a:lt1>
        <a:srgbClr val="FFFFFF"/>
      </a:lt1>
      <a:dk2>
        <a:srgbClr val="00275E"/>
      </a:dk2>
      <a:lt2>
        <a:srgbClr val="FFFFFF"/>
      </a:lt2>
      <a:accent1>
        <a:srgbClr val="C4DFF8"/>
      </a:accent1>
      <a:accent2>
        <a:srgbClr val="94B2FE"/>
      </a:accent2>
      <a:accent3>
        <a:srgbClr val="0064CA"/>
      </a:accent3>
      <a:accent4>
        <a:srgbClr val="00275E"/>
      </a:accent4>
      <a:accent5>
        <a:srgbClr val="C00000"/>
      </a:accent5>
      <a:accent6>
        <a:srgbClr val="808080"/>
      </a:accent6>
      <a:hlink>
        <a:srgbClr val="0064CA"/>
      </a:hlink>
      <a:folHlink>
        <a:srgbClr val="00275E"/>
      </a:folHlink>
    </a:clrScheme>
    <a:fontScheme name="McKJapanes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9525">
          <a:solidFill>
            <a:schemeClr val="accent6"/>
          </a:solid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6"/>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Current">
        <a:dk1>
          <a:srgbClr val="000000"/>
        </a:dk1>
        <a:lt1>
          <a:srgbClr val="FFFFFF"/>
        </a:lt1>
        <a:dk2>
          <a:srgbClr val="00275E"/>
        </a:dk2>
        <a:lt2>
          <a:srgbClr val="FFFFFF"/>
        </a:lt2>
        <a:accent1>
          <a:srgbClr val="C4DFF8"/>
        </a:accent1>
        <a:accent2>
          <a:srgbClr val="94B2FE"/>
        </a:accent2>
        <a:accent3>
          <a:srgbClr val="0064CA"/>
        </a:accent3>
        <a:accent4>
          <a:srgbClr val="00275E"/>
        </a:accent4>
        <a:accent5>
          <a:srgbClr val="C00000"/>
        </a:accent5>
        <a:accent6>
          <a:srgbClr val="808080"/>
        </a:accent6>
        <a:hlink>
          <a:srgbClr val="0064CA"/>
        </a:hlink>
        <a:folHlink>
          <a:srgbClr val="00275E"/>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5_State of Illinois_CF_DG0833">
  <a:themeElements>
    <a:clrScheme name="Current">
      <a:dk1>
        <a:srgbClr val="000000"/>
      </a:dk1>
      <a:lt1>
        <a:srgbClr val="FFFFFF"/>
      </a:lt1>
      <a:dk2>
        <a:srgbClr val="00275E"/>
      </a:dk2>
      <a:lt2>
        <a:srgbClr val="FFFFFF"/>
      </a:lt2>
      <a:accent1>
        <a:srgbClr val="C4DFF8"/>
      </a:accent1>
      <a:accent2>
        <a:srgbClr val="94B2FE"/>
      </a:accent2>
      <a:accent3>
        <a:srgbClr val="0064CA"/>
      </a:accent3>
      <a:accent4>
        <a:srgbClr val="00275E"/>
      </a:accent4>
      <a:accent5>
        <a:srgbClr val="C00000"/>
      </a:accent5>
      <a:accent6>
        <a:srgbClr val="808080"/>
      </a:accent6>
      <a:hlink>
        <a:srgbClr val="0064CA"/>
      </a:hlink>
      <a:folHlink>
        <a:srgbClr val="00275E"/>
      </a:folHlink>
    </a:clrScheme>
    <a:fontScheme name="McKJapanes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9525">
          <a:solidFill>
            <a:schemeClr val="accent6"/>
          </a:solid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6"/>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Current">
        <a:dk1>
          <a:srgbClr val="000000"/>
        </a:dk1>
        <a:lt1>
          <a:srgbClr val="FFFFFF"/>
        </a:lt1>
        <a:dk2>
          <a:srgbClr val="00275E"/>
        </a:dk2>
        <a:lt2>
          <a:srgbClr val="FFFFFF"/>
        </a:lt2>
        <a:accent1>
          <a:srgbClr val="C4DFF8"/>
        </a:accent1>
        <a:accent2>
          <a:srgbClr val="94B2FE"/>
        </a:accent2>
        <a:accent3>
          <a:srgbClr val="0064CA"/>
        </a:accent3>
        <a:accent4>
          <a:srgbClr val="00275E"/>
        </a:accent4>
        <a:accent5>
          <a:srgbClr val="C00000"/>
        </a:accent5>
        <a:accent6>
          <a:srgbClr val="808080"/>
        </a:accent6>
        <a:hlink>
          <a:srgbClr val="0064CA"/>
        </a:hlink>
        <a:folHlink>
          <a:srgbClr val="00275E"/>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Firm Format - English (US)">
  <a:themeElements>
    <a:clrScheme name="Custom 1">
      <a:dk1>
        <a:srgbClr val="000000"/>
      </a:dk1>
      <a:lt1>
        <a:srgbClr val="FFFFFF"/>
      </a:lt1>
      <a:dk2>
        <a:srgbClr val="002960"/>
      </a:dk2>
      <a:lt2>
        <a:srgbClr val="FFFFFF"/>
      </a:lt2>
      <a:accent1>
        <a:srgbClr val="C7E0FB"/>
      </a:accent1>
      <a:accent2>
        <a:srgbClr val="91B0FF"/>
      </a:accent2>
      <a:accent3>
        <a:srgbClr val="0066CC"/>
      </a:accent3>
      <a:accent4>
        <a:srgbClr val="002960"/>
      </a:accent4>
      <a:accent5>
        <a:srgbClr val="FF6600"/>
      </a:accent5>
      <a:accent6>
        <a:srgbClr val="808080"/>
      </a:accent6>
      <a:hlink>
        <a:srgbClr val="0066CC"/>
      </a:hlink>
      <a:folHlink>
        <a:srgbClr val="002960"/>
      </a:folHlink>
    </a:clrScheme>
    <a:fontScheme name="McKJapanes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9525">
          <a:solidFill>
            <a:schemeClr val="accent6"/>
          </a:solid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6"/>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Firm Format 1">
        <a:dk1>
          <a:srgbClr val="000000"/>
        </a:dk1>
        <a:lt1>
          <a:srgbClr val="FFFFFF"/>
        </a:lt1>
        <a:dk2>
          <a:srgbClr val="000000"/>
        </a:dk2>
        <a:lt2>
          <a:srgbClr val="FFFFFF"/>
        </a:lt2>
        <a:accent1>
          <a:srgbClr val="EAEAEA"/>
        </a:accent1>
        <a:accent2>
          <a:srgbClr val="D0D0D0"/>
        </a:accent2>
        <a:accent3>
          <a:srgbClr val="909090"/>
        </a:accent3>
        <a:accent4>
          <a:srgbClr val="606060"/>
        </a:accent4>
        <a:accent5>
          <a:srgbClr val="FF6600"/>
        </a:accent5>
        <a:accent6>
          <a:srgbClr val="808080"/>
        </a:accent6>
        <a:hlink>
          <a:srgbClr val="909090"/>
        </a:hlink>
        <a:folHlink>
          <a:srgbClr val="606060"/>
        </a:folHlink>
      </a:clrScheme>
      <a:clrMap bg1="lt1" tx1="dk1" bg2="lt2" tx2="dk2" accent1="accent1" accent2="accent2" accent3="accent3" accent4="accent4" accent5="accent5" accent6="accent6" hlink="hlink" folHlink="folHlink"/>
    </a:extraClrScheme>
    <a:extraClrScheme>
      <a:clrScheme name="Firm Format 2">
        <a:dk1>
          <a:srgbClr val="000000"/>
        </a:dk1>
        <a:lt1>
          <a:srgbClr val="FFFFFF"/>
        </a:lt1>
        <a:dk2>
          <a:srgbClr val="002960"/>
        </a:dk2>
        <a:lt2>
          <a:srgbClr val="FFFFFF"/>
        </a:lt2>
        <a:accent1>
          <a:srgbClr val="C7E0FB"/>
        </a:accent1>
        <a:accent2>
          <a:srgbClr val="91B0FF"/>
        </a:accent2>
        <a:accent3>
          <a:srgbClr val="0066CC"/>
        </a:accent3>
        <a:accent4>
          <a:srgbClr val="002960"/>
        </a:accent4>
        <a:accent5>
          <a:srgbClr val="FF6600"/>
        </a:accent5>
        <a:accent6>
          <a:srgbClr val="808080"/>
        </a:accent6>
        <a:hlink>
          <a:srgbClr val="0066CC"/>
        </a:hlink>
        <a:folHlink>
          <a:srgbClr val="002960"/>
        </a:folHlink>
      </a:clrScheme>
      <a:clrMap bg1="lt1" tx1="dk1" bg2="lt2" tx2="dk2" accent1="accent1" accent2="accent2" accent3="accent3" accent4="accent4" accent5="accent5" accent6="accent6" hlink="hlink" folHlink="folHlink"/>
    </a:extraClrScheme>
    <a:extraClrScheme>
      <a:clrScheme name="Firm Format 3">
        <a:dk1>
          <a:srgbClr val="000000"/>
        </a:dk1>
        <a:lt1>
          <a:srgbClr val="FFFFFF"/>
        </a:lt1>
        <a:dk2>
          <a:srgbClr val="002960"/>
        </a:dk2>
        <a:lt2>
          <a:srgbClr val="FFFFFF"/>
        </a:lt2>
        <a:accent1>
          <a:srgbClr val="C7E0FB"/>
        </a:accent1>
        <a:accent2>
          <a:srgbClr val="C7C293"/>
        </a:accent2>
        <a:accent3>
          <a:srgbClr val="50A2A0"/>
        </a:accent3>
        <a:accent4>
          <a:srgbClr val="002960"/>
        </a:accent4>
        <a:accent5>
          <a:srgbClr val="FF6600"/>
        </a:accent5>
        <a:accent6>
          <a:srgbClr val="808080"/>
        </a:accent6>
        <a:hlink>
          <a:srgbClr val="50A2A0"/>
        </a:hlink>
        <a:folHlink>
          <a:srgbClr val="00296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1" id="{70C8C813-5F68-4DBC-8505-7DB4A9927ABC}" vid="{AD24DDDB-BD5F-41B5-BEB6-33AF5B9D556D}"/>
    </a:ext>
  </a:extLst>
</a:theme>
</file>

<file path=ppt/theme/theme7.xml><?xml version="1.0" encoding="utf-8"?>
<a:theme xmlns:a="http://schemas.openxmlformats.org/drawingml/2006/main" name="24_State of Illinois_CF_DG0833">
  <a:themeElements>
    <a:clrScheme name="Current">
      <a:dk1>
        <a:srgbClr val="000000"/>
      </a:dk1>
      <a:lt1>
        <a:srgbClr val="FFFFFF"/>
      </a:lt1>
      <a:dk2>
        <a:srgbClr val="00275E"/>
      </a:dk2>
      <a:lt2>
        <a:srgbClr val="FFFFFF"/>
      </a:lt2>
      <a:accent1>
        <a:srgbClr val="C4DFF8"/>
      </a:accent1>
      <a:accent2>
        <a:srgbClr val="94B2FE"/>
      </a:accent2>
      <a:accent3>
        <a:srgbClr val="0064CA"/>
      </a:accent3>
      <a:accent4>
        <a:srgbClr val="00275E"/>
      </a:accent4>
      <a:accent5>
        <a:srgbClr val="C00000"/>
      </a:accent5>
      <a:accent6>
        <a:srgbClr val="808080"/>
      </a:accent6>
      <a:hlink>
        <a:srgbClr val="0064CA"/>
      </a:hlink>
      <a:folHlink>
        <a:srgbClr val="00275E"/>
      </a:folHlink>
    </a:clrScheme>
    <a:fontScheme name="McKJapanes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9525">
          <a:solidFill>
            <a:schemeClr val="accent6"/>
          </a:solid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6"/>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Current">
        <a:dk1>
          <a:srgbClr val="000000"/>
        </a:dk1>
        <a:lt1>
          <a:srgbClr val="FFFFFF"/>
        </a:lt1>
        <a:dk2>
          <a:srgbClr val="00275E"/>
        </a:dk2>
        <a:lt2>
          <a:srgbClr val="FFFFFF"/>
        </a:lt2>
        <a:accent1>
          <a:srgbClr val="C4DFF8"/>
        </a:accent1>
        <a:accent2>
          <a:srgbClr val="94B2FE"/>
        </a:accent2>
        <a:accent3>
          <a:srgbClr val="0064CA"/>
        </a:accent3>
        <a:accent4>
          <a:srgbClr val="00275E"/>
        </a:accent4>
        <a:accent5>
          <a:srgbClr val="C00000"/>
        </a:accent5>
        <a:accent6>
          <a:srgbClr val="808080"/>
        </a:accent6>
        <a:hlink>
          <a:srgbClr val="0064CA"/>
        </a:hlink>
        <a:folHlink>
          <a:srgbClr val="00275E"/>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1" id="{70C8C813-5F68-4DBC-8505-7DB4A9927ABC}" vid="{6B80A680-AD37-46C1-B9CF-12CF2DAE9589}"/>
    </a:ext>
  </a:extLst>
</a:theme>
</file>

<file path=ppt/theme/theme8.xml><?xml version="1.0" encoding="utf-8"?>
<a:theme xmlns:a="http://schemas.openxmlformats.org/drawingml/2006/main" name="1_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9.xml><?xml version="1.0" encoding="utf-8"?>
<a:theme xmlns:a="http://schemas.openxmlformats.org/drawingml/2006/main" name="1_Retrospect">
  <a:themeElements>
    <a:clrScheme name="Custom 1">
      <a:dk1>
        <a:srgbClr val="000000"/>
      </a:dk1>
      <a:lt1>
        <a:sysClr val="window" lastClr="FFFFFF"/>
      </a:lt1>
      <a:dk2>
        <a:srgbClr val="637052"/>
      </a:dk2>
      <a:lt2>
        <a:srgbClr val="CCDDEA"/>
      </a:lt2>
      <a:accent1>
        <a:srgbClr val="FFC000"/>
      </a:accent1>
      <a:accent2>
        <a:srgbClr val="002060"/>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717DAD99FB546B70CFDC48CCFF8EB" ma:contentTypeVersion="5" ma:contentTypeDescription="Create a new document." ma:contentTypeScope="" ma:versionID="cf28e49dffa464667853ea4415a50a8d">
  <xsd:schema xmlns:xsd="http://www.w3.org/2001/XMLSchema" xmlns:xs="http://www.w3.org/2001/XMLSchema" xmlns:p="http://schemas.microsoft.com/office/2006/metadata/properties" xmlns:ns3="d088fd04-388b-46d7-a60d-4dfc45fd9067" xmlns:ns4="15737182-2617-418f-91b8-76815f3328f5" targetNamespace="http://schemas.microsoft.com/office/2006/metadata/properties" ma:root="true" ma:fieldsID="c24358c609a68e7a302eb7a821c45eab" ns3:_="" ns4:_="">
    <xsd:import namespace="d088fd04-388b-46d7-a60d-4dfc45fd9067"/>
    <xsd:import namespace="15737182-2617-418f-91b8-76815f3328f5"/>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88fd04-388b-46d7-a60d-4dfc45fd906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5737182-2617-418f-91b8-76815f3328f5"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d088fd04-388b-46d7-a60d-4dfc45fd9067">
      <UserInfo>
        <DisplayName>Camille, Melissa</DisplayName>
        <AccountId>12</AccountId>
        <AccountType/>
      </UserInfo>
      <UserInfo>
        <DisplayName>Bolinger, Valerie</DisplayName>
        <AccountId>13</AccountId>
        <AccountType/>
      </UserInfo>
      <UserInfo>
        <DisplayName>All Users (windows)</DisplayName>
        <AccountId>20</AccountId>
        <AccountType/>
      </UserInfo>
      <UserInfo>
        <DisplayName>Limited Access System Group For List 294e5055-bfe8-4b26-aa7b-1a50231752f4</DisplayName>
        <AccountId>24</AccountId>
        <AccountType/>
      </UserInfo>
      <UserInfo>
        <DisplayName>Ragle, Brandon</DisplayName>
        <AccountId>80</AccountId>
        <AccountType/>
      </UserInfo>
      <UserInfo>
        <DisplayName>Horton, Troy</DisplayName>
        <AccountId>62</AccountId>
        <AccountType/>
      </UserInfo>
      <UserInfo>
        <DisplayName>Montgomery, Becky</DisplayName>
        <AccountId>81</AccountId>
        <AccountType/>
      </UserInfo>
      <UserInfo>
        <DisplayName>Roth, Todd A</DisplayName>
        <AccountId>82</AccountId>
        <AccountType/>
      </UserInfo>
      <UserInfo>
        <DisplayName>DoIT~Jennifer.Schultz~20220325~REQ57868</DisplayName>
        <AccountId>14</AccountId>
        <AccountType/>
      </UserInfo>
      <UserInfo>
        <DisplayName>Diefenback, Toni</DisplayName>
        <AccountId>83</AccountId>
        <AccountType/>
      </UserInfo>
      <UserInfo>
        <DisplayName>Ricker, Jennifer</DisplayName>
        <AccountId>22</AccountId>
        <AccountType/>
      </UserInfo>
      <UserInfo>
        <DisplayName>Sorenson, Lori</DisplayName>
        <AccountId>47</AccountId>
        <AccountType/>
      </UserInfo>
      <UserInfo>
        <DisplayName>Raziuddin, Sultan</DisplayName>
        <AccountId>99</AccountId>
        <AccountType/>
      </UserInfo>
      <UserInfo>
        <DisplayName>Sloman, Dixie</DisplayName>
        <AccountId>106</AccountId>
        <AccountType/>
      </UserInfo>
      <UserInfo>
        <DisplayName>Simpson, Vickie</DisplayName>
        <AccountId>107</AccountId>
        <AccountType/>
      </UserInfo>
      <UserInfo>
        <DisplayName>Scott, Mike</DisplayName>
        <AccountId>108</AccountId>
        <AccountType/>
      </UserInfo>
      <UserInfo>
        <DisplayName>Long, Brad</DisplayName>
        <AccountId>105</AccountId>
        <AccountType/>
      </UserInfo>
      <UserInfo>
        <DisplayName>Gypalo, Dessa M.</DisplayName>
        <AccountId>109</AccountId>
        <AccountType/>
      </UserInfo>
      <UserInfo>
        <DisplayName>Reynolds, Mary</DisplayName>
        <AccountId>19</AccountId>
        <AccountType/>
      </UserInfo>
      <UserInfo>
        <DisplayName>Haukap, Dean</DisplayName>
        <AccountId>56</AccountId>
        <AccountType/>
      </UserInfo>
    </SharedWithUsers>
  </documentManagement>
</p:properties>
</file>

<file path=customXml/itemProps1.xml><?xml version="1.0" encoding="utf-8"?>
<ds:datastoreItem xmlns:ds="http://schemas.openxmlformats.org/officeDocument/2006/customXml" ds:itemID="{F42828AE-DB57-4AE6-B294-52A7DA8D5F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88fd04-388b-46d7-a60d-4dfc45fd9067"/>
    <ds:schemaRef ds:uri="15737182-2617-418f-91b8-76815f3328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1A721B8-D6A1-4ABF-9EA8-3852B4669D33}">
  <ds:schemaRefs>
    <ds:schemaRef ds:uri="http://schemas.microsoft.com/sharepoint/v3/contenttype/forms"/>
  </ds:schemaRefs>
</ds:datastoreItem>
</file>

<file path=customXml/itemProps3.xml><?xml version="1.0" encoding="utf-8"?>
<ds:datastoreItem xmlns:ds="http://schemas.openxmlformats.org/officeDocument/2006/customXml" ds:itemID="{8BDF9625-D9A0-4673-A515-EDE498D1953D}">
  <ds:schemaRefs>
    <ds:schemaRef ds:uri="15737182-2617-418f-91b8-76815f3328f5"/>
    <ds:schemaRef ds:uri="http://purl.org/dc/elements/1.1/"/>
    <ds:schemaRef ds:uri="http://schemas.microsoft.com/office/2006/metadata/properties"/>
    <ds:schemaRef ds:uri="http://purl.org/dc/terms/"/>
    <ds:schemaRef ds:uri="d088fd04-388b-46d7-a60d-4dfc45fd9067"/>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2345</TotalTime>
  <Words>662</Words>
  <Application>Microsoft Office PowerPoint</Application>
  <PresentationFormat>Widescreen</PresentationFormat>
  <Paragraphs>83</Paragraphs>
  <Slides>9</Slides>
  <Notes>1</Notes>
  <HiddenSlides>0</HiddenSlides>
  <MMClips>0</MMClips>
  <ScaleCrop>false</ScaleCrop>
  <HeadingPairs>
    <vt:vector size="8" baseType="variant">
      <vt:variant>
        <vt:lpstr>Fonts Used</vt:lpstr>
      </vt:variant>
      <vt:variant>
        <vt:i4>8</vt:i4>
      </vt:variant>
      <vt:variant>
        <vt:lpstr>Theme</vt:lpstr>
      </vt:variant>
      <vt:variant>
        <vt:i4>9</vt:i4>
      </vt:variant>
      <vt:variant>
        <vt:lpstr>Embedded OLE Servers</vt:lpstr>
      </vt:variant>
      <vt:variant>
        <vt:i4>1</vt:i4>
      </vt:variant>
      <vt:variant>
        <vt:lpstr>Slide Titles</vt:lpstr>
      </vt:variant>
      <vt:variant>
        <vt:i4>9</vt:i4>
      </vt:variant>
    </vt:vector>
  </HeadingPairs>
  <TitlesOfParts>
    <vt:vector size="27" baseType="lpstr">
      <vt:lpstr>Arial</vt:lpstr>
      <vt:lpstr>Calibri</vt:lpstr>
      <vt:lpstr>Calibri Light</vt:lpstr>
      <vt:lpstr>Gill Sans MT</vt:lpstr>
      <vt:lpstr>Open Sans</vt:lpstr>
      <vt:lpstr>Salesforce Sans</vt:lpstr>
      <vt:lpstr>Wingdings</vt:lpstr>
      <vt:lpstr>Wingdings 2</vt:lpstr>
      <vt:lpstr>Dividend</vt:lpstr>
      <vt:lpstr>23_State of Illinois_CF_DG0833</vt:lpstr>
      <vt:lpstr>Retrospect</vt:lpstr>
      <vt:lpstr>31_State of Illinois_CF_DG0833</vt:lpstr>
      <vt:lpstr>25_State of Illinois_CF_DG0833</vt:lpstr>
      <vt:lpstr>1_Firm Format - English (US)</vt:lpstr>
      <vt:lpstr>24_State of Illinois_CF_DG0833</vt:lpstr>
      <vt:lpstr>1_Dividend</vt:lpstr>
      <vt:lpstr>1_Retrospect</vt:lpstr>
      <vt:lpstr>think-cell Slide</vt:lpstr>
      <vt:lpstr>WELCOME – WE Will begin Shortly. </vt:lpstr>
      <vt:lpstr>AGENDA</vt:lpstr>
      <vt:lpstr>PowerPoint Presentation</vt:lpstr>
      <vt:lpstr>PowerPoint Presentation</vt:lpstr>
      <vt:lpstr>PowerPoint Presentation</vt:lpstr>
      <vt:lpstr>PowerPoint Presentation</vt:lpstr>
      <vt:lpstr>PowerPoint Presentation</vt:lpstr>
      <vt:lpstr>Important Dates</vt:lpstr>
      <vt:lpstr>Thank you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Procurement training                   session #1</dc:title>
  <dc:creator>Bolinger, Valerie</dc:creator>
  <cp:lastModifiedBy>Andrews, Lori</cp:lastModifiedBy>
  <cp:revision>185</cp:revision>
  <cp:lastPrinted>2022-09-29T13:06:34Z</cp:lastPrinted>
  <dcterms:created xsi:type="dcterms:W3CDTF">2021-12-01T22:59:44Z</dcterms:created>
  <dcterms:modified xsi:type="dcterms:W3CDTF">2026-08-17T15:42:34Z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0x01010079F717DAD99FB546B70CFDC48CCFF8EB</vt:lpwstr>
  </property>
  <property fmtid="{D5CDD505-2E9C-101B-9397-08002B2CF9AE}" pid="3" name="MediaServiceImageTags">
    <vt:lpwstr/>
  </property>
</Properties>
</file>